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125"/>
  </p:notesMasterIdLst>
  <p:sldIdLst>
    <p:sldId id="257" r:id="rId5"/>
    <p:sldId id="465" r:id="rId6"/>
    <p:sldId id="466" r:id="rId7"/>
    <p:sldId id="256" r:id="rId8"/>
    <p:sldId id="377" r:id="rId9"/>
    <p:sldId id="376" r:id="rId10"/>
    <p:sldId id="378" r:id="rId11"/>
    <p:sldId id="362" r:id="rId12"/>
    <p:sldId id="363" r:id="rId13"/>
    <p:sldId id="380" r:id="rId14"/>
    <p:sldId id="258" r:id="rId15"/>
    <p:sldId id="341" r:id="rId16"/>
    <p:sldId id="265" r:id="rId17"/>
    <p:sldId id="448" r:id="rId18"/>
    <p:sldId id="264" r:id="rId19"/>
    <p:sldId id="423" r:id="rId20"/>
    <p:sldId id="331" r:id="rId21"/>
    <p:sldId id="480" r:id="rId22"/>
    <p:sldId id="481" r:id="rId23"/>
    <p:sldId id="482" r:id="rId24"/>
    <p:sldId id="485" r:id="rId25"/>
    <p:sldId id="422" r:id="rId26"/>
    <p:sldId id="371" r:id="rId27"/>
    <p:sldId id="483" r:id="rId28"/>
    <p:sldId id="439" r:id="rId29"/>
    <p:sldId id="440" r:id="rId30"/>
    <p:sldId id="441" r:id="rId31"/>
    <p:sldId id="436" r:id="rId32"/>
    <p:sldId id="442" r:id="rId33"/>
    <p:sldId id="469" r:id="rId34"/>
    <p:sldId id="470" r:id="rId35"/>
    <p:sldId id="435" r:id="rId36"/>
    <p:sldId id="486" r:id="rId37"/>
    <p:sldId id="458" r:id="rId38"/>
    <p:sldId id="433" r:id="rId39"/>
    <p:sldId id="473" r:id="rId40"/>
    <p:sldId id="471" r:id="rId41"/>
    <p:sldId id="429" r:id="rId42"/>
    <p:sldId id="365" r:id="rId43"/>
    <p:sldId id="343" r:id="rId44"/>
    <p:sldId id="263" r:id="rId45"/>
    <p:sldId id="261" r:id="rId46"/>
    <p:sldId id="468" r:id="rId47"/>
    <p:sldId id="344" r:id="rId48"/>
    <p:sldId id="467" r:id="rId49"/>
    <p:sldId id="425" r:id="rId50"/>
    <p:sldId id="345" r:id="rId51"/>
    <p:sldId id="360" r:id="rId52"/>
    <p:sldId id="346" r:id="rId53"/>
    <p:sldId id="260" r:id="rId54"/>
    <p:sldId id="347" r:id="rId55"/>
    <p:sldId id="372" r:id="rId56"/>
    <p:sldId id="349" r:id="rId57"/>
    <p:sldId id="459" r:id="rId58"/>
    <p:sldId id="350" r:id="rId59"/>
    <p:sldId id="335" r:id="rId60"/>
    <p:sldId id="332" r:id="rId61"/>
    <p:sldId id="361" r:id="rId62"/>
    <p:sldId id="352" r:id="rId63"/>
    <p:sldId id="351" r:id="rId64"/>
    <p:sldId id="421" r:id="rId65"/>
    <p:sldId id="355" r:id="rId66"/>
    <p:sldId id="394" r:id="rId67"/>
    <p:sldId id="357" r:id="rId68"/>
    <p:sldId id="428" r:id="rId69"/>
    <p:sldId id="373" r:id="rId70"/>
    <p:sldId id="333" r:id="rId71"/>
    <p:sldId id="366" r:id="rId72"/>
    <p:sldId id="374" r:id="rId73"/>
    <p:sldId id="337" r:id="rId74"/>
    <p:sldId id="417" r:id="rId75"/>
    <p:sldId id="418" r:id="rId76"/>
    <p:sldId id="338" r:id="rId77"/>
    <p:sldId id="339" r:id="rId78"/>
    <p:sldId id="460" r:id="rId79"/>
    <p:sldId id="461" r:id="rId80"/>
    <p:sldId id="462" r:id="rId81"/>
    <p:sldId id="463" r:id="rId82"/>
    <p:sldId id="464" r:id="rId83"/>
    <p:sldId id="449" r:id="rId84"/>
    <p:sldId id="450" r:id="rId85"/>
    <p:sldId id="451" r:id="rId86"/>
    <p:sldId id="431" r:id="rId87"/>
    <p:sldId id="452" r:id="rId88"/>
    <p:sldId id="453" r:id="rId89"/>
    <p:sldId id="454" r:id="rId90"/>
    <p:sldId id="455" r:id="rId91"/>
    <p:sldId id="379" r:id="rId92"/>
    <p:sldId id="382" r:id="rId93"/>
    <p:sldId id="384" r:id="rId94"/>
    <p:sldId id="383" r:id="rId95"/>
    <p:sldId id="385" r:id="rId96"/>
    <p:sldId id="393" r:id="rId97"/>
    <p:sldId id="387" r:id="rId98"/>
    <p:sldId id="388" r:id="rId99"/>
    <p:sldId id="389" r:id="rId100"/>
    <p:sldId id="390" r:id="rId101"/>
    <p:sldId id="391" r:id="rId102"/>
    <p:sldId id="392" r:id="rId103"/>
    <p:sldId id="395" r:id="rId104"/>
    <p:sldId id="399" r:id="rId105"/>
    <p:sldId id="400" r:id="rId106"/>
    <p:sldId id="401" r:id="rId107"/>
    <p:sldId id="402" r:id="rId108"/>
    <p:sldId id="403" r:id="rId109"/>
    <p:sldId id="405" r:id="rId110"/>
    <p:sldId id="406" r:id="rId111"/>
    <p:sldId id="407" r:id="rId112"/>
    <p:sldId id="414" r:id="rId113"/>
    <p:sldId id="415" r:id="rId114"/>
    <p:sldId id="381" r:id="rId115"/>
    <p:sldId id="324" r:id="rId116"/>
    <p:sldId id="262" r:id="rId117"/>
    <p:sldId id="325" r:id="rId118"/>
    <p:sldId id="328" r:id="rId119"/>
    <p:sldId id="329" r:id="rId120"/>
    <p:sldId id="326" r:id="rId121"/>
    <p:sldId id="330" r:id="rId122"/>
    <p:sldId id="416" r:id="rId123"/>
    <p:sldId id="359" r:id="rId124"/>
  </p:sldIdLst>
  <p:sldSz cx="10688638" cy="7562850"/>
  <p:notesSz cx="7104063" cy="10234613"/>
  <p:defaultTextStyle>
    <a:defPPr>
      <a:defRPr lang="es-ES"/>
    </a:defPPr>
    <a:lvl1pPr marL="0" algn="l" defTabSz="521437" rtl="0" eaLnBrk="1" latinLnBrk="0" hangingPunct="1">
      <a:defRPr sz="2100" kern="1200">
        <a:solidFill>
          <a:schemeClr val="tx1"/>
        </a:solidFill>
        <a:latin typeface="+mn-lt"/>
        <a:ea typeface="+mn-ea"/>
        <a:cs typeface="+mn-cs"/>
      </a:defRPr>
    </a:lvl1pPr>
    <a:lvl2pPr marL="521437" algn="l" defTabSz="521437" rtl="0" eaLnBrk="1" latinLnBrk="0" hangingPunct="1">
      <a:defRPr sz="2100" kern="1200">
        <a:solidFill>
          <a:schemeClr val="tx1"/>
        </a:solidFill>
        <a:latin typeface="+mn-lt"/>
        <a:ea typeface="+mn-ea"/>
        <a:cs typeface="+mn-cs"/>
      </a:defRPr>
    </a:lvl2pPr>
    <a:lvl3pPr marL="1042873" algn="l" defTabSz="521437" rtl="0" eaLnBrk="1" latinLnBrk="0" hangingPunct="1">
      <a:defRPr sz="2100" kern="1200">
        <a:solidFill>
          <a:schemeClr val="tx1"/>
        </a:solidFill>
        <a:latin typeface="+mn-lt"/>
        <a:ea typeface="+mn-ea"/>
        <a:cs typeface="+mn-cs"/>
      </a:defRPr>
    </a:lvl3pPr>
    <a:lvl4pPr marL="1564310" algn="l" defTabSz="521437" rtl="0" eaLnBrk="1" latinLnBrk="0" hangingPunct="1">
      <a:defRPr sz="2100" kern="1200">
        <a:solidFill>
          <a:schemeClr val="tx1"/>
        </a:solidFill>
        <a:latin typeface="+mn-lt"/>
        <a:ea typeface="+mn-ea"/>
        <a:cs typeface="+mn-cs"/>
      </a:defRPr>
    </a:lvl4pPr>
    <a:lvl5pPr marL="2085746" algn="l" defTabSz="521437" rtl="0" eaLnBrk="1" latinLnBrk="0" hangingPunct="1">
      <a:defRPr sz="2100" kern="1200">
        <a:solidFill>
          <a:schemeClr val="tx1"/>
        </a:solidFill>
        <a:latin typeface="+mn-lt"/>
        <a:ea typeface="+mn-ea"/>
        <a:cs typeface="+mn-cs"/>
      </a:defRPr>
    </a:lvl5pPr>
    <a:lvl6pPr marL="2607183" algn="l" defTabSz="521437" rtl="0" eaLnBrk="1" latinLnBrk="0" hangingPunct="1">
      <a:defRPr sz="2100" kern="1200">
        <a:solidFill>
          <a:schemeClr val="tx1"/>
        </a:solidFill>
        <a:latin typeface="+mn-lt"/>
        <a:ea typeface="+mn-ea"/>
        <a:cs typeface="+mn-cs"/>
      </a:defRPr>
    </a:lvl6pPr>
    <a:lvl7pPr marL="3128620" algn="l" defTabSz="521437" rtl="0" eaLnBrk="1" latinLnBrk="0" hangingPunct="1">
      <a:defRPr sz="2100" kern="1200">
        <a:solidFill>
          <a:schemeClr val="tx1"/>
        </a:solidFill>
        <a:latin typeface="+mn-lt"/>
        <a:ea typeface="+mn-ea"/>
        <a:cs typeface="+mn-cs"/>
      </a:defRPr>
    </a:lvl7pPr>
    <a:lvl8pPr marL="3650056" algn="l" defTabSz="521437" rtl="0" eaLnBrk="1" latinLnBrk="0" hangingPunct="1">
      <a:defRPr sz="2100" kern="1200">
        <a:solidFill>
          <a:schemeClr val="tx1"/>
        </a:solidFill>
        <a:latin typeface="+mn-lt"/>
        <a:ea typeface="+mn-ea"/>
        <a:cs typeface="+mn-cs"/>
      </a:defRPr>
    </a:lvl8pPr>
    <a:lvl9pPr marL="4171493" algn="l" defTabSz="521437" rtl="0" eaLnBrk="1" latinLnBrk="0" hangingPunct="1">
      <a:defRPr sz="21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382">
          <p15:clr>
            <a:srgbClr val="A4A3A4"/>
          </p15:clr>
        </p15:guide>
        <p15:guide id="2" pos="3367">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uan Carlos Diez | FETRI" initials="JCD|F" lastIdx="31" clrIdx="0">
    <p:extLst>
      <p:ext uri="{19B8F6BF-5375-455C-9EA6-DF929625EA0E}">
        <p15:presenceInfo xmlns:p15="http://schemas.microsoft.com/office/powerpoint/2012/main" userId="S::juancarlos.diez@triatlon.org::33d13c26-0927-49a3-b7c1-a9ee40eed1ca" providerId="AD"/>
      </p:ext>
    </p:extLst>
  </p:cmAuthor>
  <p:cmAuthor id="2" name="www.intercambiosvirtuales.org" initials="w" lastIdx="13" clrIdx="1"/>
  <p:cmAuthor id="3" name="Jorge Garcia | FETRI" initials="JG|F" lastIdx="8" clrIdx="2">
    <p:extLst>
      <p:ext uri="{19B8F6BF-5375-455C-9EA6-DF929625EA0E}">
        <p15:presenceInfo xmlns:p15="http://schemas.microsoft.com/office/powerpoint/2012/main" userId="Jorge Garcia | FETRI"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FF00"/>
    <a:srgbClr val="0000FF"/>
    <a:srgbClr val="E00202"/>
    <a:srgbClr val="FF00FF"/>
    <a:srgbClr val="0057AC"/>
    <a:srgbClr val="004385"/>
    <a:srgbClr val="15488F"/>
    <a:srgbClr val="404040"/>
    <a:srgbClr val="666666"/>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083F973-B05A-4B6F-92E0-90F00EDF3232}" v="2" dt="2021-02-17T21:09:54.479"/>
  </p1510:revLst>
</p1510:revInfo>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Estilo medio 4 - Énfasis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5940675A-B579-460E-94D1-54222C63F5DA}" styleName="Sin estilo, cuadrícula de la tabla">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7E9639D4-E3E2-4D34-9284-5A2195B3D0D7}" styleName="Estilo claro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21E4AEA4-8DFA-4A89-87EB-49C32662AFE0}" styleName="Estilo medio 2 - Énfasis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2833802-FEF1-4C79-8D5D-14CF1EAF98D9}" styleName="Estilo claro 2 - Acento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9DCAF9ED-07DC-4A11-8D7F-57B35C25682E}" styleName="Estilo medio 1 - Énfasis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54" d="100"/>
          <a:sy n="54" d="100"/>
        </p:scale>
        <p:origin x="1308" y="48"/>
      </p:cViewPr>
      <p:guideLst>
        <p:guide orient="horz" pos="2382"/>
        <p:guide pos="3367"/>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slide" Target="slides/slide108.xml"/><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28" Type="http://schemas.openxmlformats.org/officeDocument/2006/relationships/viewProps" Target="viewProps.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slide" Target="slides/slide109.xml"/><Relationship Id="rId118" Type="http://schemas.openxmlformats.org/officeDocument/2006/relationships/slide" Target="slides/slide114.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124" Type="http://schemas.openxmlformats.org/officeDocument/2006/relationships/slide" Target="slides/slide120.xml"/><Relationship Id="rId129" Type="http://schemas.openxmlformats.org/officeDocument/2006/relationships/theme" Target="theme/theme1.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customXml" Target="../customXml/item1.xml"/><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119" Type="http://schemas.openxmlformats.org/officeDocument/2006/relationships/slide" Target="slides/slide115.xml"/><Relationship Id="rId44" Type="http://schemas.openxmlformats.org/officeDocument/2006/relationships/slide" Target="slides/slide40.xml"/><Relationship Id="rId60" Type="http://schemas.openxmlformats.org/officeDocument/2006/relationships/slide" Target="slides/slide56.xml"/><Relationship Id="rId65" Type="http://schemas.openxmlformats.org/officeDocument/2006/relationships/slide" Target="slides/slide61.xml"/><Relationship Id="rId81" Type="http://schemas.openxmlformats.org/officeDocument/2006/relationships/slide" Target="slides/slide77.xml"/><Relationship Id="rId86" Type="http://schemas.openxmlformats.org/officeDocument/2006/relationships/slide" Target="slides/slide82.xml"/><Relationship Id="rId130" Type="http://schemas.openxmlformats.org/officeDocument/2006/relationships/tableStyles" Target="tableStyles.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slide" Target="slides/slide116.xml"/><Relationship Id="rId125" Type="http://schemas.openxmlformats.org/officeDocument/2006/relationships/notesMaster" Target="notesMasters/notesMaster1.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131" Type="http://schemas.microsoft.com/office/2016/11/relationships/changesInfo" Target="changesInfos/changesInfo1.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commentAuthors" Target="commentAuthor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32" Type="http://schemas.microsoft.com/office/2015/10/relationships/revisionInfo" Target="revisionInfo.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27" Type="http://schemas.openxmlformats.org/officeDocument/2006/relationships/presProps" Target="presProps.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4" Type="http://schemas.openxmlformats.org/officeDocument/2006/relationships/slideMaster" Target="slideMasters/slideMaster1.xml"/><Relationship Id="rId9" Type="http://schemas.openxmlformats.org/officeDocument/2006/relationships/slide" Target="slides/slide5.xml"/><Relationship Id="rId26" Type="http://schemas.openxmlformats.org/officeDocument/2006/relationships/slide" Target="slides/slide2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rge Garcia | FETRI" userId="c64a7d57-1da2-4763-a98c-3c1ec591bfe0" providerId="ADAL" clId="{D083F973-B05A-4B6F-92E0-90F00EDF3232}"/>
    <pc:docChg chg="undo custSel addSld delSld modSld">
      <pc:chgData name="Jorge Garcia | FETRI" userId="c64a7d57-1da2-4763-a98c-3c1ec591bfe0" providerId="ADAL" clId="{D083F973-B05A-4B6F-92E0-90F00EDF3232}" dt="2021-02-17T21:12:51.972" v="509" actId="20577"/>
      <pc:docMkLst>
        <pc:docMk/>
      </pc:docMkLst>
      <pc:sldChg chg="modSp mod">
        <pc:chgData name="Jorge Garcia | FETRI" userId="c64a7d57-1da2-4763-a98c-3c1ec591bfe0" providerId="ADAL" clId="{D083F973-B05A-4B6F-92E0-90F00EDF3232}" dt="2021-02-17T20:57:32.207" v="13" actId="6549"/>
        <pc:sldMkLst>
          <pc:docMk/>
          <pc:sldMk cId="1416218188" sldId="257"/>
        </pc:sldMkLst>
        <pc:spChg chg="mod">
          <ac:chgData name="Jorge Garcia | FETRI" userId="c64a7d57-1da2-4763-a98c-3c1ec591bfe0" providerId="ADAL" clId="{D083F973-B05A-4B6F-92E0-90F00EDF3232}" dt="2021-02-17T20:57:32.207" v="13" actId="6549"/>
          <ac:spMkLst>
            <pc:docMk/>
            <pc:sldMk cId="1416218188" sldId="257"/>
            <ac:spMk id="3" creationId="{00000000-0000-0000-0000-000000000000}"/>
          </ac:spMkLst>
        </pc:spChg>
      </pc:sldChg>
      <pc:sldChg chg="modSp mod">
        <pc:chgData name="Jorge Garcia | FETRI" userId="c64a7d57-1da2-4763-a98c-3c1ec591bfe0" providerId="ADAL" clId="{D083F973-B05A-4B6F-92E0-90F00EDF3232}" dt="2021-02-17T21:10:24.449" v="217" actId="20577"/>
        <pc:sldMkLst>
          <pc:docMk/>
          <pc:sldMk cId="1367220481" sldId="261"/>
        </pc:sldMkLst>
        <pc:spChg chg="mod">
          <ac:chgData name="Jorge Garcia | FETRI" userId="c64a7d57-1da2-4763-a98c-3c1ec591bfe0" providerId="ADAL" clId="{D083F973-B05A-4B6F-92E0-90F00EDF3232}" dt="2021-02-17T21:10:24.449" v="217" actId="20577"/>
          <ac:spMkLst>
            <pc:docMk/>
            <pc:sldMk cId="1367220481" sldId="261"/>
            <ac:spMk id="3" creationId="{00000000-0000-0000-0000-000000000000}"/>
          </ac:spMkLst>
        </pc:spChg>
      </pc:sldChg>
      <pc:sldChg chg="modSp add del mod">
        <pc:chgData name="Jorge Garcia | FETRI" userId="c64a7d57-1da2-4763-a98c-3c1ec591bfe0" providerId="ADAL" clId="{D083F973-B05A-4B6F-92E0-90F00EDF3232}" dt="2021-02-17T21:12:51.972" v="509" actId="20577"/>
        <pc:sldMkLst>
          <pc:docMk/>
          <pc:sldMk cId="0" sldId="338"/>
        </pc:sldMkLst>
        <pc:spChg chg="mod">
          <ac:chgData name="Jorge Garcia | FETRI" userId="c64a7d57-1da2-4763-a98c-3c1ec591bfe0" providerId="ADAL" clId="{D083F973-B05A-4B6F-92E0-90F00EDF3232}" dt="2021-02-17T21:12:42.217" v="455" actId="20577"/>
          <ac:spMkLst>
            <pc:docMk/>
            <pc:sldMk cId="0" sldId="338"/>
            <ac:spMk id="4" creationId="{E86F2B8F-5DFF-4FE2-AB83-571472840CA9}"/>
          </ac:spMkLst>
        </pc:spChg>
        <pc:spChg chg="mod">
          <ac:chgData name="Jorge Garcia | FETRI" userId="c64a7d57-1da2-4763-a98c-3c1ec591bfe0" providerId="ADAL" clId="{D083F973-B05A-4B6F-92E0-90F00EDF3232}" dt="2021-02-17T21:12:51.972" v="509" actId="20577"/>
          <ac:spMkLst>
            <pc:docMk/>
            <pc:sldMk cId="0" sldId="338"/>
            <ac:spMk id="27" creationId="{00000000-0000-0000-0000-000000000000}"/>
          </ac:spMkLst>
        </pc:spChg>
      </pc:sldChg>
      <pc:sldChg chg="modSp del mod">
        <pc:chgData name="Jorge Garcia | FETRI" userId="c64a7d57-1da2-4763-a98c-3c1ec591bfe0" providerId="ADAL" clId="{D083F973-B05A-4B6F-92E0-90F00EDF3232}" dt="2021-02-17T21:12:37.724" v="449" actId="47"/>
        <pc:sldMkLst>
          <pc:docMk/>
          <pc:sldMk cId="1494696200" sldId="340"/>
        </pc:sldMkLst>
        <pc:spChg chg="mod">
          <ac:chgData name="Jorge Garcia | FETRI" userId="c64a7d57-1da2-4763-a98c-3c1ec591bfe0" providerId="ADAL" clId="{D083F973-B05A-4B6F-92E0-90F00EDF3232}" dt="2021-02-17T21:12:32.867" v="447" actId="20577"/>
          <ac:spMkLst>
            <pc:docMk/>
            <pc:sldMk cId="1494696200" sldId="340"/>
            <ac:spMk id="27" creationId="{00000000-0000-0000-0000-000000000000}"/>
          </ac:spMkLst>
        </pc:spChg>
      </pc:sldChg>
      <pc:sldChg chg="modSp mod">
        <pc:chgData name="Jorge Garcia | FETRI" userId="c64a7d57-1da2-4763-a98c-3c1ec591bfe0" providerId="ADAL" clId="{D083F973-B05A-4B6F-92E0-90F00EDF3232}" dt="2021-02-17T21:11:48.427" v="394" actId="20577"/>
        <pc:sldMkLst>
          <pc:docMk/>
          <pc:sldMk cId="176130002" sldId="355"/>
        </pc:sldMkLst>
        <pc:spChg chg="mod">
          <ac:chgData name="Jorge Garcia | FETRI" userId="c64a7d57-1da2-4763-a98c-3c1ec591bfe0" providerId="ADAL" clId="{D083F973-B05A-4B6F-92E0-90F00EDF3232}" dt="2021-02-17T21:11:48.427" v="394" actId="20577"/>
          <ac:spMkLst>
            <pc:docMk/>
            <pc:sldMk cId="176130002" sldId="355"/>
            <ac:spMk id="27" creationId="{00000000-0000-0000-0000-000000000000}"/>
          </ac:spMkLst>
        </pc:spChg>
      </pc:sldChg>
      <pc:sldChg chg="modSp mod">
        <pc:chgData name="Jorge Garcia | FETRI" userId="c64a7d57-1da2-4763-a98c-3c1ec591bfe0" providerId="ADAL" clId="{D083F973-B05A-4B6F-92E0-90F00EDF3232}" dt="2021-02-17T21:11:58.347" v="395" actId="20577"/>
        <pc:sldMkLst>
          <pc:docMk/>
          <pc:sldMk cId="2799778174" sldId="357"/>
        </pc:sldMkLst>
        <pc:spChg chg="mod">
          <ac:chgData name="Jorge Garcia | FETRI" userId="c64a7d57-1da2-4763-a98c-3c1ec591bfe0" providerId="ADAL" clId="{D083F973-B05A-4B6F-92E0-90F00EDF3232}" dt="2021-02-17T21:11:58.347" v="395" actId="20577"/>
          <ac:spMkLst>
            <pc:docMk/>
            <pc:sldMk cId="2799778174" sldId="357"/>
            <ac:spMk id="27" creationId="{00000000-0000-0000-0000-000000000000}"/>
          </ac:spMkLst>
        </pc:spChg>
      </pc:sldChg>
      <pc:sldChg chg="addSp delSp modSp mod">
        <pc:chgData name="Jorge Garcia | FETRI" userId="c64a7d57-1da2-4763-a98c-3c1ec591bfe0" providerId="ADAL" clId="{D083F973-B05A-4B6F-92E0-90F00EDF3232}" dt="2021-02-17T21:10:11.395" v="203" actId="1076"/>
        <pc:sldMkLst>
          <pc:docMk/>
          <pc:sldMk cId="0" sldId="429"/>
        </pc:sldMkLst>
        <pc:spChg chg="mod">
          <ac:chgData name="Jorge Garcia | FETRI" userId="c64a7d57-1da2-4763-a98c-3c1ec591bfe0" providerId="ADAL" clId="{D083F973-B05A-4B6F-92E0-90F00EDF3232}" dt="2021-02-17T21:10:06.940" v="201" actId="1076"/>
          <ac:spMkLst>
            <pc:docMk/>
            <pc:sldMk cId="0" sldId="429"/>
            <ac:spMk id="15" creationId="{B87B5A1F-9E16-408E-923F-841A5A1D8C83}"/>
          </ac:spMkLst>
        </pc:spChg>
        <pc:spChg chg="mod">
          <ac:chgData name="Jorge Garcia | FETRI" userId="c64a7d57-1da2-4763-a98c-3c1ec591bfe0" providerId="ADAL" clId="{D083F973-B05A-4B6F-92E0-90F00EDF3232}" dt="2021-02-17T21:10:11.395" v="203" actId="1076"/>
          <ac:spMkLst>
            <pc:docMk/>
            <pc:sldMk cId="0" sldId="429"/>
            <ac:spMk id="16" creationId="{1EA3AFDD-2E4F-475E-B953-80305386BB4F}"/>
          </ac:spMkLst>
        </pc:spChg>
        <pc:spChg chg="mod">
          <ac:chgData name="Jorge Garcia | FETRI" userId="c64a7d57-1da2-4763-a98c-3c1ec591bfe0" providerId="ADAL" clId="{D083F973-B05A-4B6F-92E0-90F00EDF3232}" dt="2021-02-17T21:10:09.117" v="202" actId="1076"/>
          <ac:spMkLst>
            <pc:docMk/>
            <pc:sldMk cId="0" sldId="429"/>
            <ac:spMk id="18" creationId="{A53F5742-DADF-40B1-AE2A-3B2CAEFE396F}"/>
          </ac:spMkLst>
        </pc:spChg>
        <pc:picChg chg="del">
          <ac:chgData name="Jorge Garcia | FETRI" userId="c64a7d57-1da2-4763-a98c-3c1ec591bfe0" providerId="ADAL" clId="{D083F973-B05A-4B6F-92E0-90F00EDF3232}" dt="2021-02-17T21:08:45.215" v="189" actId="478"/>
          <ac:picMkLst>
            <pc:docMk/>
            <pc:sldMk cId="0" sldId="429"/>
            <ac:picMk id="8" creationId="{6757C239-6169-4082-997D-68C4C575F5FF}"/>
          </ac:picMkLst>
        </pc:picChg>
        <pc:picChg chg="add mod ord">
          <ac:chgData name="Jorge Garcia | FETRI" userId="c64a7d57-1da2-4763-a98c-3c1ec591bfe0" providerId="ADAL" clId="{D083F973-B05A-4B6F-92E0-90F00EDF3232}" dt="2021-02-17T21:10:02.681" v="200" actId="167"/>
          <ac:picMkLst>
            <pc:docMk/>
            <pc:sldMk cId="0" sldId="429"/>
            <ac:picMk id="17" creationId="{73F3A0FE-78A7-4E51-8EBE-5CF32241EC61}"/>
          </ac:picMkLst>
        </pc:picChg>
      </pc:sldChg>
      <pc:sldChg chg="modSp del mod">
        <pc:chgData name="Jorge Garcia | FETRI" userId="c64a7d57-1da2-4763-a98c-3c1ec591bfe0" providerId="ADAL" clId="{D083F973-B05A-4B6F-92E0-90F00EDF3232}" dt="2021-02-17T21:00:24.009" v="164" actId="47"/>
        <pc:sldMkLst>
          <pc:docMk/>
          <pc:sldMk cId="1692611239" sldId="432"/>
        </pc:sldMkLst>
        <pc:spChg chg="mod">
          <ac:chgData name="Jorge Garcia | FETRI" userId="c64a7d57-1da2-4763-a98c-3c1ec591bfe0" providerId="ADAL" clId="{D083F973-B05A-4B6F-92E0-90F00EDF3232}" dt="2021-02-17T21:00:15.875" v="163" actId="20577"/>
          <ac:spMkLst>
            <pc:docMk/>
            <pc:sldMk cId="1692611239" sldId="432"/>
            <ac:spMk id="8" creationId="{DE555614-1572-4AEE-813D-F309C676AD0D}"/>
          </ac:spMkLst>
        </pc:spChg>
      </pc:sldChg>
      <pc:sldChg chg="addSp delSp modSp mod">
        <pc:chgData name="Jorge Garcia | FETRI" userId="c64a7d57-1da2-4763-a98c-3c1ec591bfe0" providerId="ADAL" clId="{D083F973-B05A-4B6F-92E0-90F00EDF3232}" dt="2021-02-17T21:09:38.575" v="194" actId="1076"/>
        <pc:sldMkLst>
          <pc:docMk/>
          <pc:sldMk cId="3767225016" sldId="433"/>
        </pc:sldMkLst>
        <pc:spChg chg="mod">
          <ac:chgData name="Jorge Garcia | FETRI" userId="c64a7d57-1da2-4763-a98c-3c1ec591bfe0" providerId="ADAL" clId="{D083F973-B05A-4B6F-92E0-90F00EDF3232}" dt="2021-02-17T21:07:17.491" v="177" actId="14100"/>
          <ac:spMkLst>
            <pc:docMk/>
            <pc:sldMk cId="3767225016" sldId="433"/>
            <ac:spMk id="6" creationId="{C4ECE232-B45A-4338-9F60-6591764E856F}"/>
          </ac:spMkLst>
        </pc:spChg>
        <pc:spChg chg="mod">
          <ac:chgData name="Jorge Garcia | FETRI" userId="c64a7d57-1da2-4763-a98c-3c1ec591bfe0" providerId="ADAL" clId="{D083F973-B05A-4B6F-92E0-90F00EDF3232}" dt="2021-02-17T21:07:25.421" v="180" actId="14100"/>
          <ac:spMkLst>
            <pc:docMk/>
            <pc:sldMk cId="3767225016" sldId="433"/>
            <ac:spMk id="15" creationId="{FDAD7404-0F5A-4E38-8CA6-8926993DA005}"/>
          </ac:spMkLst>
        </pc:spChg>
        <pc:picChg chg="add del mod ord">
          <ac:chgData name="Jorge Garcia | FETRI" userId="c64a7d57-1da2-4763-a98c-3c1ec591bfe0" providerId="ADAL" clId="{D083F973-B05A-4B6F-92E0-90F00EDF3232}" dt="2021-02-17T21:09:29.799" v="190" actId="478"/>
          <ac:picMkLst>
            <pc:docMk/>
            <pc:sldMk cId="3767225016" sldId="433"/>
            <ac:picMk id="3" creationId="{1E9BFFE9-52E0-47C4-B1A8-F67006EA5695}"/>
          </ac:picMkLst>
        </pc:picChg>
        <pc:picChg chg="del">
          <ac:chgData name="Jorge Garcia | FETRI" userId="c64a7d57-1da2-4763-a98c-3c1ec591bfe0" providerId="ADAL" clId="{D083F973-B05A-4B6F-92E0-90F00EDF3232}" dt="2021-02-17T21:06:48.039" v="171" actId="478"/>
          <ac:picMkLst>
            <pc:docMk/>
            <pc:sldMk cId="3767225016" sldId="433"/>
            <ac:picMk id="4" creationId="{E6A9BD17-425E-4C4B-9F64-5342EE4A49F0}"/>
          </ac:picMkLst>
        </pc:picChg>
        <pc:picChg chg="add mod ord">
          <ac:chgData name="Jorge Garcia | FETRI" userId="c64a7d57-1da2-4763-a98c-3c1ec591bfe0" providerId="ADAL" clId="{D083F973-B05A-4B6F-92E0-90F00EDF3232}" dt="2021-02-17T21:09:38.575" v="194" actId="1076"/>
          <ac:picMkLst>
            <pc:docMk/>
            <pc:sldMk cId="3767225016" sldId="433"/>
            <ac:picMk id="8" creationId="{4E3755E1-F70A-412F-AE53-35BB7F5583E9}"/>
          </ac:picMkLst>
        </pc:picChg>
        <pc:picChg chg="mod">
          <ac:chgData name="Jorge Garcia | FETRI" userId="c64a7d57-1da2-4763-a98c-3c1ec591bfe0" providerId="ADAL" clId="{D083F973-B05A-4B6F-92E0-90F00EDF3232}" dt="2021-02-17T21:07:28.080" v="181" actId="1076"/>
          <ac:picMkLst>
            <pc:docMk/>
            <pc:sldMk cId="3767225016" sldId="433"/>
            <ac:picMk id="11" creationId="{27258F23-476A-482E-A74A-B11C33BF2111}"/>
          </ac:picMkLst>
        </pc:picChg>
        <pc:picChg chg="mod">
          <ac:chgData name="Jorge Garcia | FETRI" userId="c64a7d57-1da2-4763-a98c-3c1ec591bfe0" providerId="ADAL" clId="{D083F973-B05A-4B6F-92E0-90F00EDF3232}" dt="2021-02-17T21:07:30.633" v="182" actId="1076"/>
          <ac:picMkLst>
            <pc:docMk/>
            <pc:sldMk cId="3767225016" sldId="433"/>
            <ac:picMk id="14" creationId="{F79F741F-1270-4220-810C-6A9543222A0B}"/>
          </ac:picMkLst>
        </pc:picChg>
      </pc:sldChg>
      <pc:sldChg chg="modSp mod">
        <pc:chgData name="Jorge Garcia | FETRI" userId="c64a7d57-1da2-4763-a98c-3c1ec591bfe0" providerId="ADAL" clId="{D083F973-B05A-4B6F-92E0-90F00EDF3232}" dt="2021-02-17T21:10:52.473" v="262" actId="20577"/>
        <pc:sldMkLst>
          <pc:docMk/>
          <pc:sldMk cId="2115051848" sldId="459"/>
        </pc:sldMkLst>
        <pc:spChg chg="mod">
          <ac:chgData name="Jorge Garcia | FETRI" userId="c64a7d57-1da2-4763-a98c-3c1ec591bfe0" providerId="ADAL" clId="{D083F973-B05A-4B6F-92E0-90F00EDF3232}" dt="2021-02-17T21:10:52.473" v="262" actId="20577"/>
          <ac:spMkLst>
            <pc:docMk/>
            <pc:sldMk cId="2115051848" sldId="459"/>
            <ac:spMk id="7" creationId="{00000000-0000-0000-0000-000000000000}"/>
          </ac:spMkLst>
        </pc:spChg>
      </pc:sldChg>
      <pc:sldChg chg="modSp mod">
        <pc:chgData name="Jorge Garcia | FETRI" userId="c64a7d57-1da2-4763-a98c-3c1ec591bfe0" providerId="ADAL" clId="{D083F973-B05A-4B6F-92E0-90F00EDF3232}" dt="2021-02-17T20:57:57.104" v="143" actId="20577"/>
        <pc:sldMkLst>
          <pc:docMk/>
          <pc:sldMk cId="698664821" sldId="465"/>
        </pc:sldMkLst>
        <pc:graphicFrameChg chg="modGraphic">
          <ac:chgData name="Jorge Garcia | FETRI" userId="c64a7d57-1da2-4763-a98c-3c1ec591bfe0" providerId="ADAL" clId="{D083F973-B05A-4B6F-92E0-90F00EDF3232}" dt="2021-02-17T20:57:57.104" v="143" actId="20577"/>
          <ac:graphicFrameMkLst>
            <pc:docMk/>
            <pc:sldMk cId="698664821" sldId="465"/>
            <ac:graphicFrameMk id="4" creationId="{FA36FA8D-9268-428B-BDCC-EBD81DFAD074}"/>
          </ac:graphicFrameMkLst>
        </pc:graphicFrameChg>
      </pc:sldChg>
      <pc:sldChg chg="addSp delSp modSp mod">
        <pc:chgData name="Jorge Garcia | FETRI" userId="c64a7d57-1da2-4763-a98c-3c1ec591bfe0" providerId="ADAL" clId="{D083F973-B05A-4B6F-92E0-90F00EDF3232}" dt="2021-02-17T21:09:46.643" v="196"/>
        <pc:sldMkLst>
          <pc:docMk/>
          <pc:sldMk cId="921442876" sldId="469"/>
        </pc:sldMkLst>
        <pc:picChg chg="del">
          <ac:chgData name="Jorge Garcia | FETRI" userId="c64a7d57-1da2-4763-a98c-3c1ec591bfe0" providerId="ADAL" clId="{D083F973-B05A-4B6F-92E0-90F00EDF3232}" dt="2021-02-17T20:58:34.325" v="144" actId="478"/>
          <ac:picMkLst>
            <pc:docMk/>
            <pc:sldMk cId="921442876" sldId="469"/>
            <ac:picMk id="3" creationId="{2FC54C23-9F7C-45CB-81B2-F4A481D5639C}"/>
          </ac:picMkLst>
        </pc:picChg>
        <pc:picChg chg="add del mod">
          <ac:chgData name="Jorge Garcia | FETRI" userId="c64a7d57-1da2-4763-a98c-3c1ec591bfe0" providerId="ADAL" clId="{D083F973-B05A-4B6F-92E0-90F00EDF3232}" dt="2021-02-17T21:09:46.430" v="195" actId="478"/>
          <ac:picMkLst>
            <pc:docMk/>
            <pc:sldMk cId="921442876" sldId="469"/>
            <ac:picMk id="4" creationId="{06FE5F73-EBB2-4568-B7E0-4A1977AA9CFB}"/>
          </ac:picMkLst>
        </pc:picChg>
        <pc:picChg chg="add mod">
          <ac:chgData name="Jorge Garcia | FETRI" userId="c64a7d57-1da2-4763-a98c-3c1ec591bfe0" providerId="ADAL" clId="{D083F973-B05A-4B6F-92E0-90F00EDF3232}" dt="2021-02-17T21:09:46.643" v="196"/>
          <ac:picMkLst>
            <pc:docMk/>
            <pc:sldMk cId="921442876" sldId="469"/>
            <ac:picMk id="7" creationId="{CFCFFE38-D2C9-48EC-8A69-76A0B605ACC4}"/>
          </ac:picMkLst>
        </pc:picChg>
      </pc:sldChg>
      <pc:sldChg chg="addSp delSp modSp mod">
        <pc:chgData name="Jorge Garcia | FETRI" userId="c64a7d57-1da2-4763-a98c-3c1ec591bfe0" providerId="ADAL" clId="{D083F973-B05A-4B6F-92E0-90F00EDF3232}" dt="2021-02-17T21:06:33.183" v="170" actId="14100"/>
        <pc:sldMkLst>
          <pc:docMk/>
          <pc:sldMk cId="1992720710" sldId="470"/>
        </pc:sldMkLst>
        <pc:picChg chg="add mod modCrop">
          <ac:chgData name="Jorge Garcia | FETRI" userId="c64a7d57-1da2-4763-a98c-3c1ec591bfe0" providerId="ADAL" clId="{D083F973-B05A-4B6F-92E0-90F00EDF3232}" dt="2021-02-17T21:06:33.183" v="170" actId="14100"/>
          <ac:picMkLst>
            <pc:docMk/>
            <pc:sldMk cId="1992720710" sldId="470"/>
            <ac:picMk id="3" creationId="{6F3B17F1-1C01-4EDF-8DA4-E493A56C65C7}"/>
          </ac:picMkLst>
        </pc:picChg>
        <pc:picChg chg="del">
          <ac:chgData name="Jorge Garcia | FETRI" userId="c64a7d57-1da2-4763-a98c-3c1ec591bfe0" providerId="ADAL" clId="{D083F973-B05A-4B6F-92E0-90F00EDF3232}" dt="2021-02-17T21:06:18.481" v="165" actId="478"/>
          <ac:picMkLst>
            <pc:docMk/>
            <pc:sldMk cId="1992720710" sldId="470"/>
            <ac:picMk id="5" creationId="{C4328805-C726-4D70-9DD2-A55852059A80}"/>
          </ac:picMkLst>
        </pc:picChg>
      </pc:sldChg>
      <pc:sldChg chg="addSp delSp modSp mod">
        <pc:chgData name="Jorge Garcia | FETRI" userId="c64a7d57-1da2-4763-a98c-3c1ec591bfe0" providerId="ADAL" clId="{D083F973-B05A-4B6F-92E0-90F00EDF3232}" dt="2021-02-17T21:08:26.189" v="187" actId="1076"/>
        <pc:sldMkLst>
          <pc:docMk/>
          <pc:sldMk cId="851235690" sldId="473"/>
        </pc:sldMkLst>
        <pc:picChg chg="add mod">
          <ac:chgData name="Jorge Garcia | FETRI" userId="c64a7d57-1da2-4763-a98c-3c1ec591bfe0" providerId="ADAL" clId="{D083F973-B05A-4B6F-92E0-90F00EDF3232}" dt="2021-02-17T21:08:26.189" v="187" actId="1076"/>
          <ac:picMkLst>
            <pc:docMk/>
            <pc:sldMk cId="851235690" sldId="473"/>
            <ac:picMk id="3" creationId="{80FC6721-70E2-406D-ADAE-98D0A622AA23}"/>
          </ac:picMkLst>
        </pc:picChg>
        <pc:picChg chg="del">
          <ac:chgData name="Jorge Garcia | FETRI" userId="c64a7d57-1da2-4763-a98c-3c1ec591bfe0" providerId="ADAL" clId="{D083F973-B05A-4B6F-92E0-90F00EDF3232}" dt="2021-02-17T21:07:47.328" v="184" actId="478"/>
          <ac:picMkLst>
            <pc:docMk/>
            <pc:sldMk cId="851235690" sldId="473"/>
            <ac:picMk id="5" creationId="{E9ACA078-C6B2-450C-B8E2-9147A63DBE70}"/>
          </ac:picMkLst>
        </pc:picChg>
      </pc:sldChg>
      <pc:sldChg chg="del">
        <pc:chgData name="Jorge Garcia | FETRI" userId="c64a7d57-1da2-4763-a98c-3c1ec591bfe0" providerId="ADAL" clId="{D083F973-B05A-4B6F-92E0-90F00EDF3232}" dt="2021-02-17T21:08:31.064" v="188" actId="47"/>
        <pc:sldMkLst>
          <pc:docMk/>
          <pc:sldMk cId="340379229" sldId="474"/>
        </pc:sldMkLst>
      </pc:sldChg>
      <pc:sldChg chg="del">
        <pc:chgData name="Jorge Garcia | FETRI" userId="c64a7d57-1da2-4763-a98c-3c1ec591bfe0" providerId="ADAL" clId="{D083F973-B05A-4B6F-92E0-90F00EDF3232}" dt="2021-02-17T21:07:40.676" v="183" actId="47"/>
        <pc:sldMkLst>
          <pc:docMk/>
          <pc:sldMk cId="231325786" sldId="475"/>
        </pc:sldMkLst>
      </pc:sldChg>
    </pc:docChg>
  </pc:docChgLst>
  <pc:docChgLst>
    <pc:chgData name="Jorge Garcia | FETRI" userId="c64a7d57-1da2-4763-a98c-3c1ec591bfe0" providerId="ADAL" clId="{469364FF-9DFC-459D-8ACC-517E15B21C6D}"/>
    <pc:docChg chg="custSel delSld modSld">
      <pc:chgData name="Jorge Garcia | FETRI" userId="c64a7d57-1da2-4763-a98c-3c1ec591bfe0" providerId="ADAL" clId="{469364FF-9DFC-459D-8ACC-517E15B21C6D}" dt="2020-07-23T11:45:51.415" v="932" actId="47"/>
      <pc:docMkLst>
        <pc:docMk/>
      </pc:docMkLst>
      <pc:sldChg chg="modSp mod">
        <pc:chgData name="Jorge Garcia | FETRI" userId="c64a7d57-1da2-4763-a98c-3c1ec591bfe0" providerId="ADAL" clId="{469364FF-9DFC-459D-8ACC-517E15B21C6D}" dt="2020-07-23T11:36:45.879" v="23" actId="6549"/>
        <pc:sldMkLst>
          <pc:docMk/>
          <pc:sldMk cId="1416218188" sldId="257"/>
        </pc:sldMkLst>
        <pc:spChg chg="mod">
          <ac:chgData name="Jorge Garcia | FETRI" userId="c64a7d57-1da2-4763-a98c-3c1ec591bfe0" providerId="ADAL" clId="{469364FF-9DFC-459D-8ACC-517E15B21C6D}" dt="2020-07-23T11:36:45.879" v="23" actId="6549"/>
          <ac:spMkLst>
            <pc:docMk/>
            <pc:sldMk cId="1416218188" sldId="257"/>
            <ac:spMk id="3" creationId="{00000000-0000-0000-0000-000000000000}"/>
          </ac:spMkLst>
        </pc:spChg>
      </pc:sldChg>
      <pc:sldChg chg="modSp mod">
        <pc:chgData name="Jorge Garcia | FETRI" userId="c64a7d57-1da2-4763-a98c-3c1ec591bfe0" providerId="ADAL" clId="{469364FF-9DFC-459D-8ACC-517E15B21C6D}" dt="2020-07-23T11:37:05.621" v="46" actId="20577"/>
        <pc:sldMkLst>
          <pc:docMk/>
          <pc:sldMk cId="0" sldId="331"/>
        </pc:sldMkLst>
        <pc:spChg chg="mod">
          <ac:chgData name="Jorge Garcia | FETRI" userId="c64a7d57-1da2-4763-a98c-3c1ec591bfe0" providerId="ADAL" clId="{469364FF-9DFC-459D-8ACC-517E15B21C6D}" dt="2020-07-23T11:37:05.621" v="46" actId="20577"/>
          <ac:spMkLst>
            <pc:docMk/>
            <pc:sldMk cId="0" sldId="331"/>
            <ac:spMk id="3" creationId="{00000000-0000-0000-0000-000000000000}"/>
          </ac:spMkLst>
        </pc:spChg>
      </pc:sldChg>
      <pc:sldChg chg="modSp mod">
        <pc:chgData name="Jorge Garcia | FETRI" userId="c64a7d57-1da2-4763-a98c-3c1ec591bfe0" providerId="ADAL" clId="{469364FF-9DFC-459D-8ACC-517E15B21C6D}" dt="2020-07-23T11:41:53.516" v="377" actId="13926"/>
        <pc:sldMkLst>
          <pc:docMk/>
          <pc:sldMk cId="1085493824" sldId="344"/>
        </pc:sldMkLst>
        <pc:spChg chg="mod">
          <ac:chgData name="Jorge Garcia | FETRI" userId="c64a7d57-1da2-4763-a98c-3c1ec591bfe0" providerId="ADAL" clId="{469364FF-9DFC-459D-8ACC-517E15B21C6D}" dt="2020-07-23T11:41:53.516" v="377" actId="13926"/>
          <ac:spMkLst>
            <pc:docMk/>
            <pc:sldMk cId="1085493824" sldId="344"/>
            <ac:spMk id="5" creationId="{90F029A0-8D96-453C-90E3-1F604ABFCA41}"/>
          </ac:spMkLst>
        </pc:spChg>
      </pc:sldChg>
      <pc:sldChg chg="addSp delSp modSp mod">
        <pc:chgData name="Jorge Garcia | FETRI" userId="c64a7d57-1da2-4763-a98c-3c1ec591bfe0" providerId="ADAL" clId="{469364FF-9DFC-459D-8ACC-517E15B21C6D}" dt="2020-07-23T11:44:09.960" v="779" actId="20577"/>
        <pc:sldMkLst>
          <pc:docMk/>
          <pc:sldMk cId="1848784641" sldId="350"/>
        </pc:sldMkLst>
        <pc:spChg chg="del">
          <ac:chgData name="Jorge Garcia | FETRI" userId="c64a7d57-1da2-4763-a98c-3c1ec591bfe0" providerId="ADAL" clId="{469364FF-9DFC-459D-8ACC-517E15B21C6D}" dt="2020-07-23T11:42:26.628" v="379" actId="478"/>
          <ac:spMkLst>
            <pc:docMk/>
            <pc:sldMk cId="1848784641" sldId="350"/>
            <ac:spMk id="45" creationId="{0B4C9496-00AD-4D76-83A6-D915EAE27D58}"/>
          </ac:spMkLst>
        </pc:spChg>
        <pc:spChg chg="del">
          <ac:chgData name="Jorge Garcia | FETRI" userId="c64a7d57-1da2-4763-a98c-3c1ec591bfe0" providerId="ADAL" clId="{469364FF-9DFC-459D-8ACC-517E15B21C6D}" dt="2020-07-23T11:42:26.628" v="379" actId="478"/>
          <ac:spMkLst>
            <pc:docMk/>
            <pc:sldMk cId="1848784641" sldId="350"/>
            <ac:spMk id="52" creationId="{A81ACC0E-76FC-407F-BDA5-778BE8909BA1}"/>
          </ac:spMkLst>
        </pc:spChg>
        <pc:spChg chg="del">
          <ac:chgData name="Jorge Garcia | FETRI" userId="c64a7d57-1da2-4763-a98c-3c1ec591bfe0" providerId="ADAL" clId="{469364FF-9DFC-459D-8ACC-517E15B21C6D}" dt="2020-07-23T11:42:26.628" v="379" actId="478"/>
          <ac:spMkLst>
            <pc:docMk/>
            <pc:sldMk cId="1848784641" sldId="350"/>
            <ac:spMk id="53" creationId="{D53FA5ED-0348-4898-A124-C2CEA824A7B6}"/>
          </ac:spMkLst>
        </pc:spChg>
        <pc:spChg chg="del">
          <ac:chgData name="Jorge Garcia | FETRI" userId="c64a7d57-1da2-4763-a98c-3c1ec591bfe0" providerId="ADAL" clId="{469364FF-9DFC-459D-8ACC-517E15B21C6D}" dt="2020-07-23T11:42:26.628" v="379" actId="478"/>
          <ac:spMkLst>
            <pc:docMk/>
            <pc:sldMk cId="1848784641" sldId="350"/>
            <ac:spMk id="58" creationId="{6AF58FD8-5A0D-40CC-A603-56613F31CB44}"/>
          </ac:spMkLst>
        </pc:spChg>
        <pc:spChg chg="del">
          <ac:chgData name="Jorge Garcia | FETRI" userId="c64a7d57-1da2-4763-a98c-3c1ec591bfe0" providerId="ADAL" clId="{469364FF-9DFC-459D-8ACC-517E15B21C6D}" dt="2020-07-23T11:42:31.319" v="380" actId="478"/>
          <ac:spMkLst>
            <pc:docMk/>
            <pc:sldMk cId="1848784641" sldId="350"/>
            <ac:spMk id="60" creationId="{E5A14B16-6F88-4DC9-B93C-4518603E1CE5}"/>
          </ac:spMkLst>
        </pc:spChg>
        <pc:spChg chg="del">
          <ac:chgData name="Jorge Garcia | FETRI" userId="c64a7d57-1da2-4763-a98c-3c1ec591bfe0" providerId="ADAL" clId="{469364FF-9DFC-459D-8ACC-517E15B21C6D}" dt="2020-07-23T11:42:26.628" v="379" actId="478"/>
          <ac:spMkLst>
            <pc:docMk/>
            <pc:sldMk cId="1848784641" sldId="350"/>
            <ac:spMk id="62" creationId="{44303955-1EA5-4D92-B753-CC0D437A6F4E}"/>
          </ac:spMkLst>
        </pc:spChg>
        <pc:spChg chg="add mod">
          <ac:chgData name="Jorge Garcia | FETRI" userId="c64a7d57-1da2-4763-a98c-3c1ec591bfe0" providerId="ADAL" clId="{469364FF-9DFC-459D-8ACC-517E15B21C6D}" dt="2020-07-23T11:42:47.164" v="385" actId="1036"/>
          <ac:spMkLst>
            <pc:docMk/>
            <pc:sldMk cId="1848784641" sldId="350"/>
            <ac:spMk id="66" creationId="{9E733015-B891-4228-B317-0187770EEBA5}"/>
          </ac:spMkLst>
        </pc:spChg>
        <pc:spChg chg="add mod">
          <ac:chgData name="Jorge Garcia | FETRI" userId="c64a7d57-1da2-4763-a98c-3c1ec591bfe0" providerId="ADAL" clId="{469364FF-9DFC-459D-8ACC-517E15B21C6D}" dt="2020-07-23T11:44:09.960" v="779" actId="20577"/>
          <ac:spMkLst>
            <pc:docMk/>
            <pc:sldMk cId="1848784641" sldId="350"/>
            <ac:spMk id="69" creationId="{B2ED8000-859C-43B3-840C-91D2654520A3}"/>
          </ac:spMkLst>
        </pc:spChg>
        <pc:picChg chg="del">
          <ac:chgData name="Jorge Garcia | FETRI" userId="c64a7d57-1da2-4763-a98c-3c1ec591bfe0" providerId="ADAL" clId="{469364FF-9DFC-459D-8ACC-517E15B21C6D}" dt="2020-07-23T11:42:26.628" v="379" actId="478"/>
          <ac:picMkLst>
            <pc:docMk/>
            <pc:sldMk cId="1848784641" sldId="350"/>
            <ac:picMk id="9" creationId="{67FFF709-617E-4906-A07C-307BEBE70854}"/>
          </ac:picMkLst>
        </pc:picChg>
        <pc:picChg chg="del">
          <ac:chgData name="Jorge Garcia | FETRI" userId="c64a7d57-1da2-4763-a98c-3c1ec591bfe0" providerId="ADAL" clId="{469364FF-9DFC-459D-8ACC-517E15B21C6D}" dt="2020-07-23T11:42:26.628" v="379" actId="478"/>
          <ac:picMkLst>
            <pc:docMk/>
            <pc:sldMk cId="1848784641" sldId="350"/>
            <ac:picMk id="11" creationId="{734AA635-F8DB-41ED-84AB-2E09ED57EDB6}"/>
          </ac:picMkLst>
        </pc:picChg>
        <pc:picChg chg="del">
          <ac:chgData name="Jorge Garcia | FETRI" userId="c64a7d57-1da2-4763-a98c-3c1ec591bfe0" providerId="ADAL" clId="{469364FF-9DFC-459D-8ACC-517E15B21C6D}" dt="2020-07-23T11:42:26.628" v="379" actId="478"/>
          <ac:picMkLst>
            <pc:docMk/>
            <pc:sldMk cId="1848784641" sldId="350"/>
            <ac:picMk id="42" creationId="{B39CC31F-5A94-4A3C-B492-01BAC1EB8B02}"/>
          </ac:picMkLst>
        </pc:picChg>
        <pc:picChg chg="del">
          <ac:chgData name="Jorge Garcia | FETRI" userId="c64a7d57-1da2-4763-a98c-3c1ec591bfe0" providerId="ADAL" clId="{469364FF-9DFC-459D-8ACC-517E15B21C6D}" dt="2020-07-23T11:42:26.628" v="379" actId="478"/>
          <ac:picMkLst>
            <pc:docMk/>
            <pc:sldMk cId="1848784641" sldId="350"/>
            <ac:picMk id="47" creationId="{7B2AF2E1-BD4B-4692-BABD-D06F5505100C}"/>
          </ac:picMkLst>
        </pc:picChg>
        <pc:picChg chg="del">
          <ac:chgData name="Jorge Garcia | FETRI" userId="c64a7d57-1da2-4763-a98c-3c1ec591bfe0" providerId="ADAL" clId="{469364FF-9DFC-459D-8ACC-517E15B21C6D}" dt="2020-07-23T11:42:26.628" v="379" actId="478"/>
          <ac:picMkLst>
            <pc:docMk/>
            <pc:sldMk cId="1848784641" sldId="350"/>
            <ac:picMk id="48" creationId="{9A35E64C-E43F-4198-9BEF-9C037A3AAAF1}"/>
          </ac:picMkLst>
        </pc:picChg>
        <pc:picChg chg="del">
          <ac:chgData name="Jorge Garcia | FETRI" userId="c64a7d57-1da2-4763-a98c-3c1ec591bfe0" providerId="ADAL" clId="{469364FF-9DFC-459D-8ACC-517E15B21C6D}" dt="2020-07-23T11:42:26.628" v="379" actId="478"/>
          <ac:picMkLst>
            <pc:docMk/>
            <pc:sldMk cId="1848784641" sldId="350"/>
            <ac:picMk id="51" creationId="{A36C8B8C-5792-42E6-9A23-CB03A1890899}"/>
          </ac:picMkLst>
        </pc:picChg>
        <pc:picChg chg="del">
          <ac:chgData name="Jorge Garcia | FETRI" userId="c64a7d57-1da2-4763-a98c-3c1ec591bfe0" providerId="ADAL" clId="{469364FF-9DFC-459D-8ACC-517E15B21C6D}" dt="2020-07-23T11:42:26.628" v="379" actId="478"/>
          <ac:picMkLst>
            <pc:docMk/>
            <pc:sldMk cId="1848784641" sldId="350"/>
            <ac:picMk id="54" creationId="{E3E71183-BAF1-4384-92DB-3FDDB7393977}"/>
          </ac:picMkLst>
        </pc:picChg>
        <pc:picChg chg="del">
          <ac:chgData name="Jorge Garcia | FETRI" userId="c64a7d57-1da2-4763-a98c-3c1ec591bfe0" providerId="ADAL" clId="{469364FF-9DFC-459D-8ACC-517E15B21C6D}" dt="2020-07-23T11:42:26.628" v="379" actId="478"/>
          <ac:picMkLst>
            <pc:docMk/>
            <pc:sldMk cId="1848784641" sldId="350"/>
            <ac:picMk id="55" creationId="{E707A078-4E59-46EC-8F80-D3657A6F3B99}"/>
          </ac:picMkLst>
        </pc:picChg>
        <pc:picChg chg="del">
          <ac:chgData name="Jorge Garcia | FETRI" userId="c64a7d57-1da2-4763-a98c-3c1ec591bfe0" providerId="ADAL" clId="{469364FF-9DFC-459D-8ACC-517E15B21C6D}" dt="2020-07-23T11:42:26.628" v="379" actId="478"/>
          <ac:picMkLst>
            <pc:docMk/>
            <pc:sldMk cId="1848784641" sldId="350"/>
            <ac:picMk id="56" creationId="{1FA8DA5D-CC1D-4159-9C55-76142A386770}"/>
          </ac:picMkLst>
        </pc:picChg>
        <pc:picChg chg="del">
          <ac:chgData name="Jorge Garcia | FETRI" userId="c64a7d57-1da2-4763-a98c-3c1ec591bfe0" providerId="ADAL" clId="{469364FF-9DFC-459D-8ACC-517E15B21C6D}" dt="2020-07-23T11:42:26.628" v="379" actId="478"/>
          <ac:picMkLst>
            <pc:docMk/>
            <pc:sldMk cId="1848784641" sldId="350"/>
            <ac:picMk id="57" creationId="{B56BC948-5CD8-4FC2-8135-EAC18BDFFACB}"/>
          </ac:picMkLst>
        </pc:picChg>
        <pc:picChg chg="del">
          <ac:chgData name="Jorge Garcia | FETRI" userId="c64a7d57-1da2-4763-a98c-3c1ec591bfe0" providerId="ADAL" clId="{469364FF-9DFC-459D-8ACC-517E15B21C6D}" dt="2020-07-23T11:42:26.628" v="379" actId="478"/>
          <ac:picMkLst>
            <pc:docMk/>
            <pc:sldMk cId="1848784641" sldId="350"/>
            <ac:picMk id="61" creationId="{1DDE5D8D-3CE9-4ECA-9CF1-783FF3702E2A}"/>
          </ac:picMkLst>
        </pc:picChg>
        <pc:picChg chg="add mod">
          <ac:chgData name="Jorge Garcia | FETRI" userId="c64a7d57-1da2-4763-a98c-3c1ec591bfe0" providerId="ADAL" clId="{469364FF-9DFC-459D-8ACC-517E15B21C6D}" dt="2020-07-23T11:42:47.164" v="385" actId="1036"/>
          <ac:picMkLst>
            <pc:docMk/>
            <pc:sldMk cId="1848784641" sldId="350"/>
            <ac:picMk id="67" creationId="{5A316AAA-141F-4C39-A5A9-FC265B86FC18}"/>
          </ac:picMkLst>
        </pc:picChg>
        <pc:picChg chg="add mod">
          <ac:chgData name="Jorge Garcia | FETRI" userId="c64a7d57-1da2-4763-a98c-3c1ec591bfe0" providerId="ADAL" clId="{469364FF-9DFC-459D-8ACC-517E15B21C6D}" dt="2020-07-23T11:42:47.164" v="385" actId="1036"/>
          <ac:picMkLst>
            <pc:docMk/>
            <pc:sldMk cId="1848784641" sldId="350"/>
            <ac:picMk id="68" creationId="{2F95CBDC-519C-4109-86D0-4BE46C3AF4E1}"/>
          </ac:picMkLst>
        </pc:picChg>
        <pc:cxnChg chg="del">
          <ac:chgData name="Jorge Garcia | FETRI" userId="c64a7d57-1da2-4763-a98c-3c1ec591bfe0" providerId="ADAL" clId="{469364FF-9DFC-459D-8ACC-517E15B21C6D}" dt="2020-07-23T11:42:26.628" v="379" actId="478"/>
          <ac:cxnSpMkLst>
            <pc:docMk/>
            <pc:sldMk cId="1848784641" sldId="350"/>
            <ac:cxnSpMk id="44" creationId="{70289175-B582-486A-B826-03C468F444A9}"/>
          </ac:cxnSpMkLst>
        </pc:cxnChg>
        <pc:cxnChg chg="del">
          <ac:chgData name="Jorge Garcia | FETRI" userId="c64a7d57-1da2-4763-a98c-3c1ec591bfe0" providerId="ADAL" clId="{469364FF-9DFC-459D-8ACC-517E15B21C6D}" dt="2020-07-23T11:42:26.628" v="379" actId="478"/>
          <ac:cxnSpMkLst>
            <pc:docMk/>
            <pc:sldMk cId="1848784641" sldId="350"/>
            <ac:cxnSpMk id="46" creationId="{C1CE144C-8783-48CF-85F1-7C3913FA9BA9}"/>
          </ac:cxnSpMkLst>
        </pc:cxnChg>
        <pc:cxnChg chg="del">
          <ac:chgData name="Jorge Garcia | FETRI" userId="c64a7d57-1da2-4763-a98c-3c1ec591bfe0" providerId="ADAL" clId="{469364FF-9DFC-459D-8ACC-517E15B21C6D}" dt="2020-07-23T11:42:26.628" v="379" actId="478"/>
          <ac:cxnSpMkLst>
            <pc:docMk/>
            <pc:sldMk cId="1848784641" sldId="350"/>
            <ac:cxnSpMk id="49" creationId="{F75976C6-94EC-40DD-972C-3A6512E6346A}"/>
          </ac:cxnSpMkLst>
        </pc:cxnChg>
        <pc:cxnChg chg="del">
          <ac:chgData name="Jorge Garcia | FETRI" userId="c64a7d57-1da2-4763-a98c-3c1ec591bfe0" providerId="ADAL" clId="{469364FF-9DFC-459D-8ACC-517E15B21C6D}" dt="2020-07-23T11:42:26.628" v="379" actId="478"/>
          <ac:cxnSpMkLst>
            <pc:docMk/>
            <pc:sldMk cId="1848784641" sldId="350"/>
            <ac:cxnSpMk id="50" creationId="{6C88F263-338C-43F5-868F-0923B712DECE}"/>
          </ac:cxnSpMkLst>
        </pc:cxnChg>
        <pc:cxnChg chg="del mod">
          <ac:chgData name="Jorge Garcia | FETRI" userId="c64a7d57-1da2-4763-a98c-3c1ec591bfe0" providerId="ADAL" clId="{469364FF-9DFC-459D-8ACC-517E15B21C6D}" dt="2020-07-23T11:42:32.565" v="381" actId="478"/>
          <ac:cxnSpMkLst>
            <pc:docMk/>
            <pc:sldMk cId="1848784641" sldId="350"/>
            <ac:cxnSpMk id="59" creationId="{86381042-0E4B-479B-9C67-76B9DE56E8EA}"/>
          </ac:cxnSpMkLst>
        </pc:cxnChg>
      </pc:sldChg>
      <pc:sldChg chg="modSp mod">
        <pc:chgData name="Jorge Garcia | FETRI" userId="c64a7d57-1da2-4763-a98c-3c1ec591bfe0" providerId="ADAL" clId="{469364FF-9DFC-459D-8ACC-517E15B21C6D}" dt="2020-07-23T11:45:02.225" v="785" actId="20577"/>
        <pc:sldMkLst>
          <pc:docMk/>
          <pc:sldMk cId="176130002" sldId="355"/>
        </pc:sldMkLst>
        <pc:spChg chg="mod">
          <ac:chgData name="Jorge Garcia | FETRI" userId="c64a7d57-1da2-4763-a98c-3c1ec591bfe0" providerId="ADAL" clId="{469364FF-9DFC-459D-8ACC-517E15B21C6D}" dt="2020-07-23T11:45:02.225" v="785" actId="20577"/>
          <ac:spMkLst>
            <pc:docMk/>
            <pc:sldMk cId="176130002" sldId="355"/>
            <ac:spMk id="4" creationId="{E86F2B8F-5DFF-4FE2-AB83-571472840CA9}"/>
          </ac:spMkLst>
        </pc:spChg>
      </pc:sldChg>
      <pc:sldChg chg="modSp mod">
        <pc:chgData name="Jorge Garcia | FETRI" userId="c64a7d57-1da2-4763-a98c-3c1ec591bfe0" providerId="ADAL" clId="{469364FF-9DFC-459D-8ACC-517E15B21C6D}" dt="2020-07-23T11:45:41.752" v="931" actId="20577"/>
        <pc:sldMkLst>
          <pc:docMk/>
          <pc:sldMk cId="2799778174" sldId="357"/>
        </pc:sldMkLst>
        <pc:spChg chg="mod">
          <ac:chgData name="Jorge Garcia | FETRI" userId="c64a7d57-1da2-4763-a98c-3c1ec591bfe0" providerId="ADAL" clId="{469364FF-9DFC-459D-8ACC-517E15B21C6D}" dt="2020-07-23T11:45:41.752" v="931" actId="20577"/>
          <ac:spMkLst>
            <pc:docMk/>
            <pc:sldMk cId="2799778174" sldId="357"/>
            <ac:spMk id="27" creationId="{00000000-0000-0000-0000-000000000000}"/>
          </ac:spMkLst>
        </pc:spChg>
      </pc:sldChg>
      <pc:sldChg chg="modSp mod">
        <pc:chgData name="Jorge Garcia | FETRI" userId="c64a7d57-1da2-4763-a98c-3c1ec591bfe0" providerId="ADAL" clId="{469364FF-9DFC-459D-8ACC-517E15B21C6D}" dt="2020-07-23T11:41:29.922" v="375" actId="20577"/>
        <pc:sldMkLst>
          <pc:docMk/>
          <pc:sldMk cId="3129689237" sldId="365"/>
        </pc:sldMkLst>
        <pc:spChg chg="mod">
          <ac:chgData name="Jorge Garcia | FETRI" userId="c64a7d57-1da2-4763-a98c-3c1ec591bfe0" providerId="ADAL" clId="{469364FF-9DFC-459D-8ACC-517E15B21C6D}" dt="2020-07-23T11:41:29.922" v="375" actId="20577"/>
          <ac:spMkLst>
            <pc:docMk/>
            <pc:sldMk cId="3129689237" sldId="365"/>
            <ac:spMk id="5" creationId="{90F029A0-8D96-453C-90E3-1F604ABFCA41}"/>
          </ac:spMkLst>
        </pc:spChg>
      </pc:sldChg>
      <pc:sldChg chg="del">
        <pc:chgData name="Jorge Garcia | FETRI" userId="c64a7d57-1da2-4763-a98c-3c1ec591bfe0" providerId="ADAL" clId="{469364FF-9DFC-459D-8ACC-517E15B21C6D}" dt="2020-07-23T11:45:51.415" v="932" actId="47"/>
        <pc:sldMkLst>
          <pc:docMk/>
          <pc:sldMk cId="3029459467" sldId="367"/>
        </pc:sldMkLst>
      </pc:sldChg>
      <pc:sldChg chg="modSp mod">
        <pc:chgData name="Jorge Garcia | FETRI" userId="c64a7d57-1da2-4763-a98c-3c1ec591bfe0" providerId="ADAL" clId="{469364FF-9DFC-459D-8ACC-517E15B21C6D}" dt="2020-07-23T11:44:52.900" v="780" actId="20577"/>
        <pc:sldMkLst>
          <pc:docMk/>
          <pc:sldMk cId="2415670707" sldId="375"/>
        </pc:sldMkLst>
        <pc:spChg chg="mod">
          <ac:chgData name="Jorge Garcia | FETRI" userId="c64a7d57-1da2-4763-a98c-3c1ec591bfe0" providerId="ADAL" clId="{469364FF-9DFC-459D-8ACC-517E15B21C6D}" dt="2020-07-23T11:44:52.900" v="780" actId="20577"/>
          <ac:spMkLst>
            <pc:docMk/>
            <pc:sldMk cId="2415670707" sldId="375"/>
            <ac:spMk id="27" creationId="{00000000-0000-0000-0000-000000000000}"/>
          </ac:spMkLst>
        </pc:spChg>
      </pc:sldChg>
      <pc:sldChg chg="del">
        <pc:chgData name="Jorge Garcia | FETRI" userId="c64a7d57-1da2-4763-a98c-3c1ec591bfe0" providerId="ADAL" clId="{469364FF-9DFC-459D-8ACC-517E15B21C6D}" dt="2020-07-23T11:41:48.769" v="376" actId="47"/>
        <pc:sldMkLst>
          <pc:docMk/>
          <pc:sldMk cId="4057824783" sldId="424"/>
        </pc:sldMkLst>
      </pc:sldChg>
      <pc:sldChg chg="del">
        <pc:chgData name="Jorge Garcia | FETRI" userId="c64a7d57-1da2-4763-a98c-3c1ec591bfe0" providerId="ADAL" clId="{469364FF-9DFC-459D-8ACC-517E15B21C6D}" dt="2020-07-23T11:42:17.272" v="378" actId="47"/>
        <pc:sldMkLst>
          <pc:docMk/>
          <pc:sldMk cId="3441617756" sldId="426"/>
        </pc:sldMkLst>
      </pc:sldChg>
      <pc:sldChg chg="addSp delSp modSp mod">
        <pc:chgData name="Jorge Garcia | FETRI" userId="c64a7d57-1da2-4763-a98c-3c1ec591bfe0" providerId="ADAL" clId="{469364FF-9DFC-459D-8ACC-517E15B21C6D}" dt="2020-07-23T11:38:44.284" v="76" actId="14100"/>
        <pc:sldMkLst>
          <pc:docMk/>
          <pc:sldMk cId="2970413859" sldId="429"/>
        </pc:sldMkLst>
        <pc:spChg chg="mod">
          <ac:chgData name="Jorge Garcia | FETRI" userId="c64a7d57-1da2-4763-a98c-3c1ec591bfe0" providerId="ADAL" clId="{469364FF-9DFC-459D-8ACC-517E15B21C6D}" dt="2020-07-23T11:38:44.284" v="76" actId="14100"/>
          <ac:spMkLst>
            <pc:docMk/>
            <pc:sldMk cId="2970413859" sldId="429"/>
            <ac:spMk id="6" creationId="{9F70B1C5-A34C-44C9-A48B-820B24AB3A7C}"/>
          </ac:spMkLst>
        </pc:spChg>
        <pc:picChg chg="add mod">
          <ac:chgData name="Jorge Garcia | FETRI" userId="c64a7d57-1da2-4763-a98c-3c1ec591bfe0" providerId="ADAL" clId="{469364FF-9DFC-459D-8ACC-517E15B21C6D}" dt="2020-07-23T11:38:27.668" v="54" actId="1076"/>
          <ac:picMkLst>
            <pc:docMk/>
            <pc:sldMk cId="2970413859" sldId="429"/>
            <ac:picMk id="3" creationId="{AB62D74E-6E4C-484B-B028-62A5448BE83D}"/>
          </ac:picMkLst>
        </pc:picChg>
        <pc:picChg chg="del">
          <ac:chgData name="Jorge Garcia | FETRI" userId="c64a7d57-1da2-4763-a98c-3c1ec591bfe0" providerId="ADAL" clId="{469364FF-9DFC-459D-8ACC-517E15B21C6D}" dt="2020-07-23T11:38:11.607" v="51" actId="478"/>
          <ac:picMkLst>
            <pc:docMk/>
            <pc:sldMk cId="2970413859" sldId="429"/>
            <ac:picMk id="5" creationId="{2F972E7C-00FF-408A-8C64-0602CF01A29D}"/>
          </ac:picMkLst>
        </pc:picChg>
      </pc:sldChg>
      <pc:sldChg chg="modSp mod">
        <pc:chgData name="Jorge Garcia | FETRI" userId="c64a7d57-1da2-4763-a98c-3c1ec591bfe0" providerId="ADAL" clId="{469364FF-9DFC-459D-8ACC-517E15B21C6D}" dt="2020-07-23T11:39:23.961" v="243" actId="6549"/>
        <pc:sldMkLst>
          <pc:docMk/>
          <pc:sldMk cId="2512368193" sldId="430"/>
        </pc:sldMkLst>
        <pc:spChg chg="mod">
          <ac:chgData name="Jorge Garcia | FETRI" userId="c64a7d57-1da2-4763-a98c-3c1ec591bfe0" providerId="ADAL" clId="{469364FF-9DFC-459D-8ACC-517E15B21C6D}" dt="2020-07-23T11:39:23.961" v="243" actId="6549"/>
          <ac:spMkLst>
            <pc:docMk/>
            <pc:sldMk cId="2512368193" sldId="430"/>
            <ac:spMk id="5" creationId="{AD754930-53C1-4BC2-A684-74755C54962E}"/>
          </ac:spMkLst>
        </pc:spChg>
      </pc:sldChg>
      <pc:sldChg chg="del">
        <pc:chgData name="Jorge Garcia | FETRI" userId="c64a7d57-1da2-4763-a98c-3c1ec591bfe0" providerId="ADAL" clId="{469364FF-9DFC-459D-8ACC-517E15B21C6D}" dt="2020-07-23T11:45:07.472" v="786" actId="47"/>
        <pc:sldMkLst>
          <pc:docMk/>
          <pc:sldMk cId="3537660997" sldId="431"/>
        </pc:sldMkLst>
      </pc:sldChg>
      <pc:sldChg chg="addSp delSp modSp mod">
        <pc:chgData name="Jorge Garcia | FETRI" userId="c64a7d57-1da2-4763-a98c-3c1ec591bfe0" providerId="ADAL" clId="{469364FF-9DFC-459D-8ACC-517E15B21C6D}" dt="2020-07-23T11:38:36.348" v="63" actId="14100"/>
        <pc:sldMkLst>
          <pc:docMk/>
          <pc:sldMk cId="1692611239" sldId="432"/>
        </pc:sldMkLst>
        <pc:spChg chg="mod">
          <ac:chgData name="Jorge Garcia | FETRI" userId="c64a7d57-1da2-4763-a98c-3c1ec591bfe0" providerId="ADAL" clId="{469364FF-9DFC-459D-8ACC-517E15B21C6D}" dt="2020-07-23T11:38:36.348" v="63" actId="14100"/>
          <ac:spMkLst>
            <pc:docMk/>
            <pc:sldMk cId="1692611239" sldId="432"/>
            <ac:spMk id="6" creationId="{74B0A4F2-BF68-40F2-A1D8-9AD88FBE1023}"/>
          </ac:spMkLst>
        </pc:spChg>
        <pc:picChg chg="add mod">
          <ac:chgData name="Jorge Garcia | FETRI" userId="c64a7d57-1da2-4763-a98c-3c1ec591bfe0" providerId="ADAL" clId="{469364FF-9DFC-459D-8ACC-517E15B21C6D}" dt="2020-07-23T11:37:53.727" v="50" actId="1076"/>
          <ac:picMkLst>
            <pc:docMk/>
            <pc:sldMk cId="1692611239" sldId="432"/>
            <ac:picMk id="3" creationId="{FFD02098-3A24-4C22-B927-C7244FA2067B}"/>
          </ac:picMkLst>
        </pc:picChg>
        <pc:picChg chg="del">
          <ac:chgData name="Jorge Garcia | FETRI" userId="c64a7d57-1da2-4763-a98c-3c1ec591bfe0" providerId="ADAL" clId="{469364FF-9DFC-459D-8ACC-517E15B21C6D}" dt="2020-07-23T11:37:15.455" v="47" actId="478"/>
          <ac:picMkLst>
            <pc:docMk/>
            <pc:sldMk cId="1692611239" sldId="432"/>
            <ac:picMk id="5" creationId="{8A3E8807-A59D-4FED-8213-0A39D73CC2F4}"/>
          </ac:picMkLst>
        </pc:picChg>
      </pc:sldChg>
      <pc:sldChg chg="addSp delSp modSp mod">
        <pc:chgData name="Jorge Garcia | FETRI" userId="c64a7d57-1da2-4763-a98c-3c1ec591bfe0" providerId="ADAL" clId="{469364FF-9DFC-459D-8ACC-517E15B21C6D}" dt="2020-07-23T11:41:08.813" v="340" actId="14100"/>
        <pc:sldMkLst>
          <pc:docMk/>
          <pc:sldMk cId="3767225016" sldId="433"/>
        </pc:sldMkLst>
        <pc:spChg chg="mod">
          <ac:chgData name="Jorge Garcia | FETRI" userId="c64a7d57-1da2-4763-a98c-3c1ec591bfe0" providerId="ADAL" clId="{469364FF-9DFC-459D-8ACC-517E15B21C6D}" dt="2020-07-23T11:40:56.605" v="335" actId="1076"/>
          <ac:spMkLst>
            <pc:docMk/>
            <pc:sldMk cId="3767225016" sldId="433"/>
            <ac:spMk id="6" creationId="{C4ECE232-B45A-4338-9F60-6591764E856F}"/>
          </ac:spMkLst>
        </pc:spChg>
        <pc:spChg chg="mod">
          <ac:chgData name="Jorge Garcia | FETRI" userId="c64a7d57-1da2-4763-a98c-3c1ec591bfe0" providerId="ADAL" clId="{469364FF-9DFC-459D-8ACC-517E15B21C6D}" dt="2020-07-23T11:41:08.813" v="340" actId="14100"/>
          <ac:spMkLst>
            <pc:docMk/>
            <pc:sldMk cId="3767225016" sldId="433"/>
            <ac:spMk id="15" creationId="{FDAD7404-0F5A-4E38-8CA6-8926993DA005}"/>
          </ac:spMkLst>
        </pc:spChg>
        <pc:picChg chg="del">
          <ac:chgData name="Jorge Garcia | FETRI" userId="c64a7d57-1da2-4763-a98c-3c1ec591bfe0" providerId="ADAL" clId="{469364FF-9DFC-459D-8ACC-517E15B21C6D}" dt="2020-07-23T11:40:41.037" v="332" actId="478"/>
          <ac:picMkLst>
            <pc:docMk/>
            <pc:sldMk cId="3767225016" sldId="433"/>
            <ac:picMk id="4" creationId="{C0373248-95A7-41EC-9634-4434D6D109B7}"/>
          </ac:picMkLst>
        </pc:picChg>
        <pc:picChg chg="add mod ord">
          <ac:chgData name="Jorge Garcia | FETRI" userId="c64a7d57-1da2-4763-a98c-3c1ec591bfe0" providerId="ADAL" clId="{469364FF-9DFC-459D-8ACC-517E15B21C6D}" dt="2020-07-23T11:40:52.615" v="334" actId="167"/>
          <ac:picMkLst>
            <pc:docMk/>
            <pc:sldMk cId="3767225016" sldId="433"/>
            <ac:picMk id="9" creationId="{E8A3E9E3-84EC-41EB-9FE0-4053C7BE7B00}"/>
          </ac:picMkLst>
        </pc:picChg>
        <pc:picChg chg="mod">
          <ac:chgData name="Jorge Garcia | FETRI" userId="c64a7d57-1da2-4763-a98c-3c1ec591bfe0" providerId="ADAL" clId="{469364FF-9DFC-459D-8ACC-517E15B21C6D}" dt="2020-07-23T11:41:01.106" v="337" actId="1076"/>
          <ac:picMkLst>
            <pc:docMk/>
            <pc:sldMk cId="3767225016" sldId="433"/>
            <ac:picMk id="11" creationId="{27258F23-476A-482E-A74A-B11C33BF2111}"/>
          </ac:picMkLst>
        </pc:picChg>
        <pc:picChg chg="mod">
          <ac:chgData name="Jorge Garcia | FETRI" userId="c64a7d57-1da2-4763-a98c-3c1ec591bfe0" providerId="ADAL" clId="{469364FF-9DFC-459D-8ACC-517E15B21C6D}" dt="2020-07-23T11:41:05.178" v="339" actId="1076"/>
          <ac:picMkLst>
            <pc:docMk/>
            <pc:sldMk cId="3767225016" sldId="433"/>
            <ac:picMk id="13" creationId="{F6ED1B7A-3A9B-41E0-A8A7-371C525643E8}"/>
          </ac:picMkLst>
        </pc:picChg>
        <pc:picChg chg="mod">
          <ac:chgData name="Jorge Garcia | FETRI" userId="c64a7d57-1da2-4763-a98c-3c1ec591bfe0" providerId="ADAL" clId="{469364FF-9DFC-459D-8ACC-517E15B21C6D}" dt="2020-07-23T11:41:02.985" v="338" actId="1076"/>
          <ac:picMkLst>
            <pc:docMk/>
            <pc:sldMk cId="3767225016" sldId="433"/>
            <ac:picMk id="14" creationId="{F79F741F-1270-4220-810C-6A9543222A0B}"/>
          </ac:picMkLst>
        </pc:picChg>
      </pc:sldChg>
      <pc:sldChg chg="modSp mod">
        <pc:chgData name="Jorge Garcia | FETRI" userId="c64a7d57-1da2-4763-a98c-3c1ec591bfe0" providerId="ADAL" clId="{469364FF-9DFC-459D-8ACC-517E15B21C6D}" dt="2020-07-23T11:40:00.154" v="256" actId="13926"/>
        <pc:sldMkLst>
          <pc:docMk/>
          <pc:sldMk cId="2357054741" sldId="434"/>
        </pc:sldMkLst>
        <pc:spChg chg="mod">
          <ac:chgData name="Jorge Garcia | FETRI" userId="c64a7d57-1da2-4763-a98c-3c1ec591bfe0" providerId="ADAL" clId="{469364FF-9DFC-459D-8ACC-517E15B21C6D}" dt="2020-07-23T11:40:00.154" v="256" actId="13926"/>
          <ac:spMkLst>
            <pc:docMk/>
            <pc:sldMk cId="2357054741" sldId="434"/>
            <ac:spMk id="5" creationId="{AD754930-53C1-4BC2-A684-74755C54962E}"/>
          </ac:spMkLst>
        </pc:spChg>
      </pc:sldChg>
      <pc:sldChg chg="modSp mod">
        <pc:chgData name="Jorge Garcia | FETRI" userId="c64a7d57-1da2-4763-a98c-3c1ec591bfe0" providerId="ADAL" clId="{469364FF-9DFC-459D-8ACC-517E15B21C6D}" dt="2020-07-23T11:40:37.001" v="331" actId="20577"/>
        <pc:sldMkLst>
          <pc:docMk/>
          <pc:sldMk cId="244271757" sldId="435"/>
        </pc:sldMkLst>
        <pc:spChg chg="mod">
          <ac:chgData name="Jorge Garcia | FETRI" userId="c64a7d57-1da2-4763-a98c-3c1ec591bfe0" providerId="ADAL" clId="{469364FF-9DFC-459D-8ACC-517E15B21C6D}" dt="2020-07-23T11:40:37.001" v="331" actId="20577"/>
          <ac:spMkLst>
            <pc:docMk/>
            <pc:sldMk cId="244271757" sldId="435"/>
            <ac:spMk id="5" creationId="{AD754930-53C1-4BC2-A684-74755C54962E}"/>
          </ac:spMkLst>
        </pc:spChg>
      </pc:sldChg>
    </pc:docChg>
  </pc:docChgLst>
  <pc:docChgLst>
    <pc:chgData name="Jorge Garcia | FETRI" userId="c64a7d57-1da2-4763-a98c-3c1ec591bfe0" providerId="ADAL" clId="{A5D2B68F-A1FA-42CC-80E9-73CFFBDB6B4C}"/>
    <pc:docChg chg="undo custSel addSld delSld modSld sldOrd modNotesMaster">
      <pc:chgData name="Jorge Garcia | FETRI" userId="c64a7d57-1da2-4763-a98c-3c1ec591bfe0" providerId="ADAL" clId="{A5D2B68F-A1FA-42CC-80E9-73CFFBDB6B4C}" dt="2020-08-14T10:00:39.120" v="5762" actId="14100"/>
      <pc:docMkLst>
        <pc:docMk/>
      </pc:docMkLst>
      <pc:sldChg chg="modSp mod">
        <pc:chgData name="Jorge Garcia | FETRI" userId="c64a7d57-1da2-4763-a98c-3c1ec591bfe0" providerId="ADAL" clId="{A5D2B68F-A1FA-42CC-80E9-73CFFBDB6B4C}" dt="2020-08-03T17:59:50.556" v="2879" actId="20577"/>
        <pc:sldMkLst>
          <pc:docMk/>
          <pc:sldMk cId="1416218188" sldId="257"/>
        </pc:sldMkLst>
        <pc:spChg chg="mod">
          <ac:chgData name="Jorge Garcia | FETRI" userId="c64a7d57-1da2-4763-a98c-3c1ec591bfe0" providerId="ADAL" clId="{A5D2B68F-A1FA-42CC-80E9-73CFFBDB6B4C}" dt="2020-08-03T17:59:50.556" v="2879" actId="20577"/>
          <ac:spMkLst>
            <pc:docMk/>
            <pc:sldMk cId="1416218188" sldId="257"/>
            <ac:spMk id="3" creationId="{00000000-0000-0000-0000-000000000000}"/>
          </ac:spMkLst>
        </pc:spChg>
      </pc:sldChg>
      <pc:sldChg chg="addSp delSp modSp add mod">
        <pc:chgData name="Jorge Garcia | FETRI" userId="c64a7d57-1da2-4763-a98c-3c1ec591bfe0" providerId="ADAL" clId="{A5D2B68F-A1FA-42CC-80E9-73CFFBDB6B4C}" dt="2020-08-01T15:09:20.061" v="1056"/>
        <pc:sldMkLst>
          <pc:docMk/>
          <pc:sldMk cId="3694706078" sldId="259"/>
        </pc:sldMkLst>
        <pc:spChg chg="add mod">
          <ac:chgData name="Jorge Garcia | FETRI" userId="c64a7d57-1da2-4763-a98c-3c1ec591bfe0" providerId="ADAL" clId="{A5D2B68F-A1FA-42CC-80E9-73CFFBDB6B4C}" dt="2020-08-01T15:09:20.061" v="1056"/>
          <ac:spMkLst>
            <pc:docMk/>
            <pc:sldMk cId="3694706078" sldId="259"/>
            <ac:spMk id="10" creationId="{4638CCA8-EA64-41DE-BE3C-A015F54BF1DF}"/>
          </ac:spMkLst>
        </pc:spChg>
        <pc:spChg chg="del">
          <ac:chgData name="Jorge Garcia | FETRI" userId="c64a7d57-1da2-4763-a98c-3c1ec591bfe0" providerId="ADAL" clId="{A5D2B68F-A1FA-42CC-80E9-73CFFBDB6B4C}" dt="2020-08-01T15:07:29.306" v="935" actId="478"/>
          <ac:spMkLst>
            <pc:docMk/>
            <pc:sldMk cId="3694706078" sldId="259"/>
            <ac:spMk id="15" creationId="{00000000-0000-0000-0000-000000000000}"/>
          </ac:spMkLst>
        </pc:spChg>
        <pc:spChg chg="del">
          <ac:chgData name="Jorge Garcia | FETRI" userId="c64a7d57-1da2-4763-a98c-3c1ec591bfe0" providerId="ADAL" clId="{A5D2B68F-A1FA-42CC-80E9-73CFFBDB6B4C}" dt="2020-08-01T15:07:27.039" v="934" actId="478"/>
          <ac:spMkLst>
            <pc:docMk/>
            <pc:sldMk cId="3694706078" sldId="259"/>
            <ac:spMk id="16" creationId="{00000000-0000-0000-0000-000000000000}"/>
          </ac:spMkLst>
        </pc:spChg>
        <pc:picChg chg="del">
          <ac:chgData name="Jorge Garcia | FETRI" userId="c64a7d57-1da2-4763-a98c-3c1ec591bfe0" providerId="ADAL" clId="{A5D2B68F-A1FA-42CC-80E9-73CFFBDB6B4C}" dt="2020-08-01T15:07:27.039" v="934" actId="478"/>
          <ac:picMkLst>
            <pc:docMk/>
            <pc:sldMk cId="3694706078" sldId="259"/>
            <ac:picMk id="12" creationId="{00000000-0000-0000-0000-000000000000}"/>
          </ac:picMkLst>
        </pc:picChg>
        <pc:cxnChg chg="del">
          <ac:chgData name="Jorge Garcia | FETRI" userId="c64a7d57-1da2-4763-a98c-3c1ec591bfe0" providerId="ADAL" clId="{A5D2B68F-A1FA-42CC-80E9-73CFFBDB6B4C}" dt="2020-08-01T15:07:27.039" v="934" actId="478"/>
          <ac:cxnSpMkLst>
            <pc:docMk/>
            <pc:sldMk cId="3694706078" sldId="259"/>
            <ac:cxnSpMk id="17" creationId="{00000000-0000-0000-0000-000000000000}"/>
          </ac:cxnSpMkLst>
        </pc:cxnChg>
        <pc:cxnChg chg="del">
          <ac:chgData name="Jorge Garcia | FETRI" userId="c64a7d57-1da2-4763-a98c-3c1ec591bfe0" providerId="ADAL" clId="{A5D2B68F-A1FA-42CC-80E9-73CFFBDB6B4C}" dt="2020-08-01T15:07:27.039" v="934" actId="478"/>
          <ac:cxnSpMkLst>
            <pc:docMk/>
            <pc:sldMk cId="3694706078" sldId="259"/>
            <ac:cxnSpMk id="18" creationId="{00000000-0000-0000-0000-000000000000}"/>
          </ac:cxnSpMkLst>
        </pc:cxnChg>
      </pc:sldChg>
      <pc:sldChg chg="modSp mod">
        <pc:chgData name="Jorge Garcia | FETRI" userId="c64a7d57-1da2-4763-a98c-3c1ec591bfe0" providerId="ADAL" clId="{A5D2B68F-A1FA-42CC-80E9-73CFFBDB6B4C}" dt="2020-08-12T07:48:29.588" v="5731" actId="13926"/>
        <pc:sldMkLst>
          <pc:docMk/>
          <pc:sldMk cId="1367220481" sldId="261"/>
        </pc:sldMkLst>
        <pc:spChg chg="mod">
          <ac:chgData name="Jorge Garcia | FETRI" userId="c64a7d57-1da2-4763-a98c-3c1ec591bfe0" providerId="ADAL" clId="{A5D2B68F-A1FA-42CC-80E9-73CFFBDB6B4C}" dt="2020-08-12T07:48:29.588" v="5731" actId="13926"/>
          <ac:spMkLst>
            <pc:docMk/>
            <pc:sldMk cId="1367220481" sldId="261"/>
            <ac:spMk id="3" creationId="{00000000-0000-0000-0000-000000000000}"/>
          </ac:spMkLst>
        </pc:spChg>
      </pc:sldChg>
      <pc:sldChg chg="addSp delSp modSp add mod">
        <pc:chgData name="Jorge Garcia | FETRI" userId="c64a7d57-1da2-4763-a98c-3c1ec591bfe0" providerId="ADAL" clId="{A5D2B68F-A1FA-42CC-80E9-73CFFBDB6B4C}" dt="2020-08-01T15:09:52.677" v="1077"/>
        <pc:sldMkLst>
          <pc:docMk/>
          <pc:sldMk cId="3508023996" sldId="266"/>
        </pc:sldMkLst>
        <pc:spChg chg="del">
          <ac:chgData name="Jorge Garcia | FETRI" userId="c64a7d57-1da2-4763-a98c-3c1ec591bfe0" providerId="ADAL" clId="{A5D2B68F-A1FA-42CC-80E9-73CFFBDB6B4C}" dt="2020-08-01T15:09:50.463" v="1075" actId="478"/>
          <ac:spMkLst>
            <pc:docMk/>
            <pc:sldMk cId="3508023996" sldId="266"/>
            <ac:spMk id="9" creationId="{00000000-0000-0000-0000-000000000000}"/>
          </ac:spMkLst>
        </pc:spChg>
        <pc:spChg chg="del">
          <ac:chgData name="Jorge Garcia | FETRI" userId="c64a7d57-1da2-4763-a98c-3c1ec591bfe0" providerId="ADAL" clId="{A5D2B68F-A1FA-42CC-80E9-73CFFBDB6B4C}" dt="2020-08-01T15:09:45.898" v="1073" actId="478"/>
          <ac:spMkLst>
            <pc:docMk/>
            <pc:sldMk cId="3508023996" sldId="266"/>
            <ac:spMk id="10" creationId="{00000000-0000-0000-0000-000000000000}"/>
          </ac:spMkLst>
        </pc:spChg>
        <pc:spChg chg="add mod">
          <ac:chgData name="Jorge Garcia | FETRI" userId="c64a7d57-1da2-4763-a98c-3c1ec591bfe0" providerId="ADAL" clId="{A5D2B68F-A1FA-42CC-80E9-73CFFBDB6B4C}" dt="2020-08-01T15:09:52.677" v="1077"/>
          <ac:spMkLst>
            <pc:docMk/>
            <pc:sldMk cId="3508023996" sldId="266"/>
            <ac:spMk id="11" creationId="{53C84D66-EDAC-4EA1-8896-BED4A6120DEB}"/>
          </ac:spMkLst>
        </pc:spChg>
        <pc:picChg chg="del">
          <ac:chgData name="Jorge Garcia | FETRI" userId="c64a7d57-1da2-4763-a98c-3c1ec591bfe0" providerId="ADAL" clId="{A5D2B68F-A1FA-42CC-80E9-73CFFBDB6B4C}" dt="2020-08-01T15:09:47.854" v="1074" actId="478"/>
          <ac:picMkLst>
            <pc:docMk/>
            <pc:sldMk cId="3508023996" sldId="266"/>
            <ac:picMk id="8" creationId="{00000000-0000-0000-0000-000000000000}"/>
          </ac:picMkLst>
        </pc:picChg>
        <pc:cxnChg chg="del">
          <ac:chgData name="Jorge Garcia | FETRI" userId="c64a7d57-1da2-4763-a98c-3c1ec591bfe0" providerId="ADAL" clId="{A5D2B68F-A1FA-42CC-80E9-73CFFBDB6B4C}" dt="2020-08-01T15:09:52.337" v="1076" actId="478"/>
          <ac:cxnSpMkLst>
            <pc:docMk/>
            <pc:sldMk cId="3508023996" sldId="266"/>
            <ac:cxnSpMk id="13" creationId="{00000000-0000-0000-0000-000000000000}"/>
          </ac:cxnSpMkLst>
        </pc:cxnChg>
        <pc:cxnChg chg="del">
          <ac:chgData name="Jorge Garcia | FETRI" userId="c64a7d57-1da2-4763-a98c-3c1ec591bfe0" providerId="ADAL" clId="{A5D2B68F-A1FA-42CC-80E9-73CFFBDB6B4C}" dt="2020-08-01T15:09:45.898" v="1073" actId="478"/>
          <ac:cxnSpMkLst>
            <pc:docMk/>
            <pc:sldMk cId="3508023996" sldId="266"/>
            <ac:cxnSpMk id="14" creationId="{00000000-0000-0000-0000-000000000000}"/>
          </ac:cxnSpMkLst>
        </pc:cxnChg>
      </pc:sldChg>
      <pc:sldChg chg="addSp delSp modSp add mod">
        <pc:chgData name="Jorge Garcia | FETRI" userId="c64a7d57-1da2-4763-a98c-3c1ec591bfe0" providerId="ADAL" clId="{A5D2B68F-A1FA-42CC-80E9-73CFFBDB6B4C}" dt="2020-08-01T15:09:36.866" v="1072" actId="20577"/>
        <pc:sldMkLst>
          <pc:docMk/>
          <pc:sldMk cId="2044379117" sldId="267"/>
        </pc:sldMkLst>
        <pc:spChg chg="add mod">
          <ac:chgData name="Jorge Garcia | FETRI" userId="c64a7d57-1da2-4763-a98c-3c1ec591bfe0" providerId="ADAL" clId="{A5D2B68F-A1FA-42CC-80E9-73CFFBDB6B4C}" dt="2020-08-01T15:09:36.866" v="1072" actId="20577"/>
          <ac:spMkLst>
            <pc:docMk/>
            <pc:sldMk cId="2044379117" sldId="267"/>
            <ac:spMk id="8" creationId="{EC25D3D4-703A-41EC-A00F-2B4B69ED76FF}"/>
          </ac:spMkLst>
        </pc:spChg>
        <pc:spChg chg="del">
          <ac:chgData name="Jorge Garcia | FETRI" userId="c64a7d57-1da2-4763-a98c-3c1ec591bfe0" providerId="ADAL" clId="{A5D2B68F-A1FA-42CC-80E9-73CFFBDB6B4C}" dt="2020-08-01T15:08:52.912" v="992" actId="478"/>
          <ac:spMkLst>
            <pc:docMk/>
            <pc:sldMk cId="2044379117" sldId="267"/>
            <ac:spMk id="16" creationId="{00000000-0000-0000-0000-000000000000}"/>
          </ac:spMkLst>
        </pc:spChg>
        <pc:spChg chg="del">
          <ac:chgData name="Jorge Garcia | FETRI" userId="c64a7d57-1da2-4763-a98c-3c1ec591bfe0" providerId="ADAL" clId="{A5D2B68F-A1FA-42CC-80E9-73CFFBDB6B4C}" dt="2020-08-01T15:08:49.889" v="991" actId="478"/>
          <ac:spMkLst>
            <pc:docMk/>
            <pc:sldMk cId="2044379117" sldId="267"/>
            <ac:spMk id="17" creationId="{00000000-0000-0000-0000-000000000000}"/>
          </ac:spMkLst>
        </pc:spChg>
        <pc:picChg chg="del">
          <ac:chgData name="Jorge Garcia | FETRI" userId="c64a7d57-1da2-4763-a98c-3c1ec591bfe0" providerId="ADAL" clId="{A5D2B68F-A1FA-42CC-80E9-73CFFBDB6B4C}" dt="2020-08-01T15:08:49.889" v="991" actId="478"/>
          <ac:picMkLst>
            <pc:docMk/>
            <pc:sldMk cId="2044379117" sldId="267"/>
            <ac:picMk id="15" creationId="{00000000-0000-0000-0000-000000000000}"/>
          </ac:picMkLst>
        </pc:picChg>
        <pc:cxnChg chg="del">
          <ac:chgData name="Jorge Garcia | FETRI" userId="c64a7d57-1da2-4763-a98c-3c1ec591bfe0" providerId="ADAL" clId="{A5D2B68F-A1FA-42CC-80E9-73CFFBDB6B4C}" dt="2020-08-01T15:08:46.949" v="990" actId="478"/>
          <ac:cxnSpMkLst>
            <pc:docMk/>
            <pc:sldMk cId="2044379117" sldId="267"/>
            <ac:cxnSpMk id="18" creationId="{00000000-0000-0000-0000-000000000000}"/>
          </ac:cxnSpMkLst>
        </pc:cxnChg>
        <pc:cxnChg chg="del">
          <ac:chgData name="Jorge Garcia | FETRI" userId="c64a7d57-1da2-4763-a98c-3c1ec591bfe0" providerId="ADAL" clId="{A5D2B68F-A1FA-42CC-80E9-73CFFBDB6B4C}" dt="2020-08-01T15:08:46.949" v="990" actId="478"/>
          <ac:cxnSpMkLst>
            <pc:docMk/>
            <pc:sldMk cId="2044379117" sldId="267"/>
            <ac:cxnSpMk id="19" creationId="{00000000-0000-0000-0000-000000000000}"/>
          </ac:cxnSpMkLst>
        </pc:cxnChg>
      </pc:sldChg>
      <pc:sldChg chg="addSp delSp modSp add mod">
        <pc:chgData name="Jorge Garcia | FETRI" userId="c64a7d57-1da2-4763-a98c-3c1ec591bfe0" providerId="ADAL" clId="{A5D2B68F-A1FA-42CC-80E9-73CFFBDB6B4C}" dt="2020-08-01T15:09:29.039" v="1061"/>
        <pc:sldMkLst>
          <pc:docMk/>
          <pc:sldMk cId="929651966" sldId="271"/>
        </pc:sldMkLst>
        <pc:spChg chg="mod">
          <ac:chgData name="Jorge Garcia | FETRI" userId="c64a7d57-1da2-4763-a98c-3c1ec591bfe0" providerId="ADAL" clId="{A5D2B68F-A1FA-42CC-80E9-73CFFBDB6B4C}" dt="2020-08-01T15:08:40.595" v="989" actId="1076"/>
          <ac:spMkLst>
            <pc:docMk/>
            <pc:sldMk cId="929651966" sldId="271"/>
            <ac:spMk id="2" creationId="{00000000-0000-0000-0000-000000000000}"/>
          </ac:spMkLst>
        </pc:spChg>
        <pc:spChg chg="add mod">
          <ac:chgData name="Jorge Garcia | FETRI" userId="c64a7d57-1da2-4763-a98c-3c1ec591bfe0" providerId="ADAL" clId="{A5D2B68F-A1FA-42CC-80E9-73CFFBDB6B4C}" dt="2020-08-01T15:09:29.039" v="1061"/>
          <ac:spMkLst>
            <pc:docMk/>
            <pc:sldMk cId="929651966" sldId="271"/>
            <ac:spMk id="8" creationId="{81410D6B-977F-469C-B59C-394DED85E084}"/>
          </ac:spMkLst>
        </pc:spChg>
        <pc:spChg chg="del">
          <ac:chgData name="Jorge Garcia | FETRI" userId="c64a7d57-1da2-4763-a98c-3c1ec591bfe0" providerId="ADAL" clId="{A5D2B68F-A1FA-42CC-80E9-73CFFBDB6B4C}" dt="2020-08-01T15:08:34.143" v="985" actId="478"/>
          <ac:spMkLst>
            <pc:docMk/>
            <pc:sldMk cId="929651966" sldId="271"/>
            <ac:spMk id="12" creationId="{00000000-0000-0000-0000-000000000000}"/>
          </ac:spMkLst>
        </pc:spChg>
        <pc:spChg chg="del">
          <ac:chgData name="Jorge Garcia | FETRI" userId="c64a7d57-1da2-4763-a98c-3c1ec591bfe0" providerId="ADAL" clId="{A5D2B68F-A1FA-42CC-80E9-73CFFBDB6B4C}" dt="2020-08-01T15:08:31.943" v="984" actId="478"/>
          <ac:spMkLst>
            <pc:docMk/>
            <pc:sldMk cId="929651966" sldId="271"/>
            <ac:spMk id="13" creationId="{00000000-0000-0000-0000-000000000000}"/>
          </ac:spMkLst>
        </pc:spChg>
        <pc:picChg chg="del">
          <ac:chgData name="Jorge Garcia | FETRI" userId="c64a7d57-1da2-4763-a98c-3c1ec591bfe0" providerId="ADAL" clId="{A5D2B68F-A1FA-42CC-80E9-73CFFBDB6B4C}" dt="2020-08-01T15:08:31.943" v="984" actId="478"/>
          <ac:picMkLst>
            <pc:docMk/>
            <pc:sldMk cId="929651966" sldId="271"/>
            <ac:picMk id="10" creationId="{00000000-0000-0000-0000-000000000000}"/>
          </ac:picMkLst>
        </pc:picChg>
        <pc:cxnChg chg="del">
          <ac:chgData name="Jorge Garcia | FETRI" userId="c64a7d57-1da2-4763-a98c-3c1ec591bfe0" providerId="ADAL" clId="{A5D2B68F-A1FA-42CC-80E9-73CFFBDB6B4C}" dt="2020-08-01T15:08:31.943" v="984" actId="478"/>
          <ac:cxnSpMkLst>
            <pc:docMk/>
            <pc:sldMk cId="929651966" sldId="271"/>
            <ac:cxnSpMk id="14" creationId="{00000000-0000-0000-0000-000000000000}"/>
          </ac:cxnSpMkLst>
        </pc:cxnChg>
        <pc:cxnChg chg="del">
          <ac:chgData name="Jorge Garcia | FETRI" userId="c64a7d57-1da2-4763-a98c-3c1ec591bfe0" providerId="ADAL" clId="{A5D2B68F-A1FA-42CC-80E9-73CFFBDB6B4C}" dt="2020-08-01T15:08:31.943" v="984" actId="478"/>
          <ac:cxnSpMkLst>
            <pc:docMk/>
            <pc:sldMk cId="929651966" sldId="271"/>
            <ac:cxnSpMk id="15" creationId="{00000000-0000-0000-0000-000000000000}"/>
          </ac:cxnSpMkLst>
        </pc:cxnChg>
      </pc:sldChg>
      <pc:sldChg chg="addSp delSp modSp add mod">
        <pc:chgData name="Jorge Garcia | FETRI" userId="c64a7d57-1da2-4763-a98c-3c1ec591bfe0" providerId="ADAL" clId="{A5D2B68F-A1FA-42CC-80E9-73CFFBDB6B4C}" dt="2020-08-01T15:09:17.766" v="1055" actId="14100"/>
        <pc:sldMkLst>
          <pc:docMk/>
          <pc:sldMk cId="1605919755" sldId="272"/>
        </pc:sldMkLst>
        <pc:spChg chg="del">
          <ac:chgData name="Jorge Garcia | FETRI" userId="c64a7d57-1da2-4763-a98c-3c1ec591bfe0" providerId="ADAL" clId="{A5D2B68F-A1FA-42CC-80E9-73CFFBDB6B4C}" dt="2020-08-01T15:07:10.617" v="931" actId="478"/>
          <ac:spMkLst>
            <pc:docMk/>
            <pc:sldMk cId="1605919755" sldId="272"/>
            <ac:spMk id="11" creationId="{00000000-0000-0000-0000-000000000000}"/>
          </ac:spMkLst>
        </pc:spChg>
        <pc:spChg chg="del">
          <ac:chgData name="Jorge Garcia | FETRI" userId="c64a7d57-1da2-4763-a98c-3c1ec591bfe0" providerId="ADAL" clId="{A5D2B68F-A1FA-42CC-80E9-73CFFBDB6B4C}" dt="2020-08-01T15:07:06.492" v="929" actId="478"/>
          <ac:spMkLst>
            <pc:docMk/>
            <pc:sldMk cId="1605919755" sldId="272"/>
            <ac:spMk id="28" creationId="{00000000-0000-0000-0000-000000000000}"/>
          </ac:spMkLst>
        </pc:spChg>
        <pc:spChg chg="add mod">
          <ac:chgData name="Jorge Garcia | FETRI" userId="c64a7d57-1da2-4763-a98c-3c1ec591bfe0" providerId="ADAL" clId="{A5D2B68F-A1FA-42CC-80E9-73CFFBDB6B4C}" dt="2020-08-01T15:09:17.766" v="1055" actId="14100"/>
          <ac:spMkLst>
            <pc:docMk/>
            <pc:sldMk cId="1605919755" sldId="272"/>
            <ac:spMk id="58" creationId="{45E89FDF-D4EF-4C38-863A-5F2EF0872BA8}"/>
          </ac:spMkLst>
        </pc:spChg>
        <pc:picChg chg="del">
          <ac:chgData name="Jorge Garcia | FETRI" userId="c64a7d57-1da2-4763-a98c-3c1ec591bfe0" providerId="ADAL" clId="{A5D2B68F-A1FA-42CC-80E9-73CFFBDB6B4C}" dt="2020-08-01T15:07:08.191" v="930" actId="478"/>
          <ac:picMkLst>
            <pc:docMk/>
            <pc:sldMk cId="1605919755" sldId="272"/>
            <ac:picMk id="4" creationId="{00000000-0000-0000-0000-000000000000}"/>
          </ac:picMkLst>
        </pc:picChg>
        <pc:cxnChg chg="del">
          <ac:chgData name="Jorge Garcia | FETRI" userId="c64a7d57-1da2-4763-a98c-3c1ec591bfe0" providerId="ADAL" clId="{A5D2B68F-A1FA-42CC-80E9-73CFFBDB6B4C}" dt="2020-08-01T15:07:16.597" v="933" actId="478"/>
          <ac:cxnSpMkLst>
            <pc:docMk/>
            <pc:sldMk cId="1605919755" sldId="272"/>
            <ac:cxnSpMk id="59" creationId="{00000000-0000-0000-0000-000000000000}"/>
          </ac:cxnSpMkLst>
        </pc:cxnChg>
        <pc:cxnChg chg="del">
          <ac:chgData name="Jorge Garcia | FETRI" userId="c64a7d57-1da2-4763-a98c-3c1ec591bfe0" providerId="ADAL" clId="{A5D2B68F-A1FA-42CC-80E9-73CFFBDB6B4C}" dt="2020-08-01T15:07:13.104" v="932" actId="478"/>
          <ac:cxnSpMkLst>
            <pc:docMk/>
            <pc:sldMk cId="1605919755" sldId="272"/>
            <ac:cxnSpMk id="67" creationId="{00000000-0000-0000-0000-000000000000}"/>
          </ac:cxnSpMkLst>
        </pc:cxnChg>
      </pc:sldChg>
      <pc:sldChg chg="addSp delSp modSp add mod">
        <pc:chgData name="Jorge Garcia | FETRI" userId="c64a7d57-1da2-4763-a98c-3c1ec591bfe0" providerId="ADAL" clId="{A5D2B68F-A1FA-42CC-80E9-73CFFBDB6B4C}" dt="2020-08-01T15:09:25.878" v="1059"/>
        <pc:sldMkLst>
          <pc:docMk/>
          <pc:sldMk cId="2879058188" sldId="275"/>
        </pc:sldMkLst>
        <pc:spChg chg="add mod">
          <ac:chgData name="Jorge Garcia | FETRI" userId="c64a7d57-1da2-4763-a98c-3c1ec591bfe0" providerId="ADAL" clId="{A5D2B68F-A1FA-42CC-80E9-73CFFBDB6B4C}" dt="2020-08-01T15:09:25.878" v="1059"/>
          <ac:spMkLst>
            <pc:docMk/>
            <pc:sldMk cId="2879058188" sldId="275"/>
            <ac:spMk id="8" creationId="{82060B40-D9A2-40CB-8A61-C742C10F740A}"/>
          </ac:spMkLst>
        </pc:spChg>
        <pc:spChg chg="del">
          <ac:chgData name="Jorge Garcia | FETRI" userId="c64a7d57-1da2-4763-a98c-3c1ec591bfe0" providerId="ADAL" clId="{A5D2B68F-A1FA-42CC-80E9-73CFFBDB6B4C}" dt="2020-08-01T15:08:08.332" v="969" actId="478"/>
          <ac:spMkLst>
            <pc:docMk/>
            <pc:sldMk cId="2879058188" sldId="275"/>
            <ac:spMk id="17" creationId="{00000000-0000-0000-0000-000000000000}"/>
          </ac:spMkLst>
        </pc:spChg>
        <pc:spChg chg="del">
          <ac:chgData name="Jorge Garcia | FETRI" userId="c64a7d57-1da2-4763-a98c-3c1ec591bfe0" providerId="ADAL" clId="{A5D2B68F-A1FA-42CC-80E9-73CFFBDB6B4C}" dt="2020-08-01T15:08:05.943" v="968" actId="478"/>
          <ac:spMkLst>
            <pc:docMk/>
            <pc:sldMk cId="2879058188" sldId="275"/>
            <ac:spMk id="18" creationId="{00000000-0000-0000-0000-000000000000}"/>
          </ac:spMkLst>
        </pc:spChg>
        <pc:picChg chg="del">
          <ac:chgData name="Jorge Garcia | FETRI" userId="c64a7d57-1da2-4763-a98c-3c1ec591bfe0" providerId="ADAL" clId="{A5D2B68F-A1FA-42CC-80E9-73CFFBDB6B4C}" dt="2020-08-01T15:08:05.943" v="968" actId="478"/>
          <ac:picMkLst>
            <pc:docMk/>
            <pc:sldMk cId="2879058188" sldId="275"/>
            <ac:picMk id="16" creationId="{00000000-0000-0000-0000-000000000000}"/>
          </ac:picMkLst>
        </pc:picChg>
        <pc:cxnChg chg="del">
          <ac:chgData name="Jorge Garcia | FETRI" userId="c64a7d57-1da2-4763-a98c-3c1ec591bfe0" providerId="ADAL" clId="{A5D2B68F-A1FA-42CC-80E9-73CFFBDB6B4C}" dt="2020-08-01T15:08:05.943" v="968" actId="478"/>
          <ac:cxnSpMkLst>
            <pc:docMk/>
            <pc:sldMk cId="2879058188" sldId="275"/>
            <ac:cxnSpMk id="19" creationId="{00000000-0000-0000-0000-000000000000}"/>
          </ac:cxnSpMkLst>
        </pc:cxnChg>
        <pc:cxnChg chg="del">
          <ac:chgData name="Jorge Garcia | FETRI" userId="c64a7d57-1da2-4763-a98c-3c1ec591bfe0" providerId="ADAL" clId="{A5D2B68F-A1FA-42CC-80E9-73CFFBDB6B4C}" dt="2020-08-01T15:08:05.943" v="968" actId="478"/>
          <ac:cxnSpMkLst>
            <pc:docMk/>
            <pc:sldMk cId="2879058188" sldId="275"/>
            <ac:cxnSpMk id="20" creationId="{00000000-0000-0000-0000-000000000000}"/>
          </ac:cxnSpMkLst>
        </pc:cxnChg>
      </pc:sldChg>
      <pc:sldChg chg="addSp delSp modSp add mod">
        <pc:chgData name="Jorge Garcia | FETRI" userId="c64a7d57-1da2-4763-a98c-3c1ec591bfe0" providerId="ADAL" clId="{A5D2B68F-A1FA-42CC-80E9-73CFFBDB6B4C}" dt="2020-08-01T15:09:22.987" v="1058"/>
        <pc:sldMkLst>
          <pc:docMk/>
          <pc:sldMk cId="3401608621" sldId="276"/>
        </pc:sldMkLst>
        <pc:spChg chg="add mod">
          <ac:chgData name="Jorge Garcia | FETRI" userId="c64a7d57-1da2-4763-a98c-3c1ec591bfe0" providerId="ADAL" clId="{A5D2B68F-A1FA-42CC-80E9-73CFFBDB6B4C}" dt="2020-08-01T15:09:22.987" v="1058"/>
          <ac:spMkLst>
            <pc:docMk/>
            <pc:sldMk cId="3401608621" sldId="276"/>
            <ac:spMk id="8" creationId="{8B1FAFA3-7CE6-439A-8E87-A0CD8B4162BE}"/>
          </ac:spMkLst>
        </pc:spChg>
        <pc:spChg chg="mod">
          <ac:chgData name="Jorge Garcia | FETRI" userId="c64a7d57-1da2-4763-a98c-3c1ec591bfe0" providerId="ADAL" clId="{A5D2B68F-A1FA-42CC-80E9-73CFFBDB6B4C}" dt="2020-08-01T15:07:59.832" v="967" actId="1036"/>
          <ac:spMkLst>
            <pc:docMk/>
            <pc:sldMk cId="3401608621" sldId="276"/>
            <ac:spMk id="9" creationId="{00000000-0000-0000-0000-000000000000}"/>
          </ac:spMkLst>
        </pc:spChg>
        <pc:spChg chg="del">
          <ac:chgData name="Jorge Garcia | FETRI" userId="c64a7d57-1da2-4763-a98c-3c1ec591bfe0" providerId="ADAL" clId="{A5D2B68F-A1FA-42CC-80E9-73CFFBDB6B4C}" dt="2020-08-01T15:07:56.856" v="961" actId="478"/>
          <ac:spMkLst>
            <pc:docMk/>
            <pc:sldMk cId="3401608621" sldId="276"/>
            <ac:spMk id="11" creationId="{00000000-0000-0000-0000-000000000000}"/>
          </ac:spMkLst>
        </pc:spChg>
        <pc:spChg chg="del">
          <ac:chgData name="Jorge Garcia | FETRI" userId="c64a7d57-1da2-4763-a98c-3c1ec591bfe0" providerId="ADAL" clId="{A5D2B68F-A1FA-42CC-80E9-73CFFBDB6B4C}" dt="2020-08-01T15:07:53.361" v="959" actId="478"/>
          <ac:spMkLst>
            <pc:docMk/>
            <pc:sldMk cId="3401608621" sldId="276"/>
            <ac:spMk id="16" creationId="{00000000-0000-0000-0000-000000000000}"/>
          </ac:spMkLst>
        </pc:spChg>
        <pc:picChg chg="del">
          <ac:chgData name="Jorge Garcia | FETRI" userId="c64a7d57-1da2-4763-a98c-3c1ec591bfe0" providerId="ADAL" clId="{A5D2B68F-A1FA-42CC-80E9-73CFFBDB6B4C}" dt="2020-08-01T15:07:54.977" v="960" actId="478"/>
          <ac:picMkLst>
            <pc:docMk/>
            <pc:sldMk cId="3401608621" sldId="276"/>
            <ac:picMk id="10" creationId="{00000000-0000-0000-0000-000000000000}"/>
          </ac:picMkLst>
        </pc:picChg>
        <pc:cxnChg chg="del">
          <ac:chgData name="Jorge Garcia | FETRI" userId="c64a7d57-1da2-4763-a98c-3c1ec591bfe0" providerId="ADAL" clId="{A5D2B68F-A1FA-42CC-80E9-73CFFBDB6B4C}" dt="2020-08-01T15:07:53.361" v="959" actId="478"/>
          <ac:cxnSpMkLst>
            <pc:docMk/>
            <pc:sldMk cId="3401608621" sldId="276"/>
            <ac:cxnSpMk id="17" creationId="{00000000-0000-0000-0000-000000000000}"/>
          </ac:cxnSpMkLst>
        </pc:cxnChg>
        <pc:cxnChg chg="del">
          <ac:chgData name="Jorge Garcia | FETRI" userId="c64a7d57-1da2-4763-a98c-3c1ec591bfe0" providerId="ADAL" clId="{A5D2B68F-A1FA-42CC-80E9-73CFFBDB6B4C}" dt="2020-08-01T15:07:53.361" v="959" actId="478"/>
          <ac:cxnSpMkLst>
            <pc:docMk/>
            <pc:sldMk cId="3401608621" sldId="276"/>
            <ac:cxnSpMk id="18" creationId="{00000000-0000-0000-0000-000000000000}"/>
          </ac:cxnSpMkLst>
        </pc:cxnChg>
      </pc:sldChg>
      <pc:sldChg chg="addSp delSp modSp add mod">
        <pc:chgData name="Jorge Garcia | FETRI" userId="c64a7d57-1da2-4763-a98c-3c1ec591bfe0" providerId="ADAL" clId="{A5D2B68F-A1FA-42CC-80E9-73CFFBDB6B4C}" dt="2020-08-01T15:09:21.471" v="1057"/>
        <pc:sldMkLst>
          <pc:docMk/>
          <pc:sldMk cId="3723343902" sldId="277"/>
        </pc:sldMkLst>
        <pc:spChg chg="mod">
          <ac:chgData name="Jorge Garcia | FETRI" userId="c64a7d57-1da2-4763-a98c-3c1ec591bfe0" providerId="ADAL" clId="{A5D2B68F-A1FA-42CC-80E9-73CFFBDB6B4C}" dt="2020-08-01T15:07:35.457" v="955" actId="1036"/>
          <ac:spMkLst>
            <pc:docMk/>
            <pc:sldMk cId="3723343902" sldId="277"/>
            <ac:spMk id="2" creationId="{00000000-0000-0000-0000-000000000000}"/>
          </ac:spMkLst>
        </pc:spChg>
        <pc:spChg chg="add mod">
          <ac:chgData name="Jorge Garcia | FETRI" userId="c64a7d57-1da2-4763-a98c-3c1ec591bfe0" providerId="ADAL" clId="{A5D2B68F-A1FA-42CC-80E9-73CFFBDB6B4C}" dt="2020-08-01T15:09:21.471" v="1057"/>
          <ac:spMkLst>
            <pc:docMk/>
            <pc:sldMk cId="3723343902" sldId="277"/>
            <ac:spMk id="8" creationId="{3CEE74CE-A329-4B95-AB35-E1058673EDCD}"/>
          </ac:spMkLst>
        </pc:spChg>
        <pc:spChg chg="del">
          <ac:chgData name="Jorge Garcia | FETRI" userId="c64a7d57-1da2-4763-a98c-3c1ec591bfe0" providerId="ADAL" clId="{A5D2B68F-A1FA-42CC-80E9-73CFFBDB6B4C}" dt="2020-08-01T15:07:44.385" v="957" actId="478"/>
          <ac:spMkLst>
            <pc:docMk/>
            <pc:sldMk cId="3723343902" sldId="277"/>
            <ac:spMk id="17" creationId="{00000000-0000-0000-0000-000000000000}"/>
          </ac:spMkLst>
        </pc:spChg>
        <pc:spChg chg="del">
          <ac:chgData name="Jorge Garcia | FETRI" userId="c64a7d57-1da2-4763-a98c-3c1ec591bfe0" providerId="ADAL" clId="{A5D2B68F-A1FA-42CC-80E9-73CFFBDB6B4C}" dt="2020-08-01T15:07:46.844" v="958" actId="478"/>
          <ac:spMkLst>
            <pc:docMk/>
            <pc:sldMk cId="3723343902" sldId="277"/>
            <ac:spMk id="18" creationId="{00000000-0000-0000-0000-000000000000}"/>
          </ac:spMkLst>
        </pc:spChg>
        <pc:picChg chg="del">
          <ac:chgData name="Jorge Garcia | FETRI" userId="c64a7d57-1da2-4763-a98c-3c1ec591bfe0" providerId="ADAL" clId="{A5D2B68F-A1FA-42CC-80E9-73CFFBDB6B4C}" dt="2020-08-01T15:07:44.385" v="957" actId="478"/>
          <ac:picMkLst>
            <pc:docMk/>
            <pc:sldMk cId="3723343902" sldId="277"/>
            <ac:picMk id="16" creationId="{00000000-0000-0000-0000-000000000000}"/>
          </ac:picMkLst>
        </pc:picChg>
        <pc:cxnChg chg="del mod">
          <ac:chgData name="Jorge Garcia | FETRI" userId="c64a7d57-1da2-4763-a98c-3c1ec591bfe0" providerId="ADAL" clId="{A5D2B68F-A1FA-42CC-80E9-73CFFBDB6B4C}" dt="2020-08-01T15:07:39.239" v="956" actId="478"/>
          <ac:cxnSpMkLst>
            <pc:docMk/>
            <pc:sldMk cId="3723343902" sldId="277"/>
            <ac:cxnSpMk id="19" creationId="{00000000-0000-0000-0000-000000000000}"/>
          </ac:cxnSpMkLst>
        </pc:cxnChg>
        <pc:cxnChg chg="del mod">
          <ac:chgData name="Jorge Garcia | FETRI" userId="c64a7d57-1da2-4763-a98c-3c1ec591bfe0" providerId="ADAL" clId="{A5D2B68F-A1FA-42CC-80E9-73CFFBDB6B4C}" dt="2020-08-01T15:07:39.239" v="956" actId="478"/>
          <ac:cxnSpMkLst>
            <pc:docMk/>
            <pc:sldMk cId="3723343902" sldId="277"/>
            <ac:cxnSpMk id="20" creationId="{00000000-0000-0000-0000-000000000000}"/>
          </ac:cxnSpMkLst>
        </pc:cxnChg>
      </pc:sldChg>
      <pc:sldChg chg="modSp mod">
        <pc:chgData name="Jorge Garcia | FETRI" userId="c64a7d57-1da2-4763-a98c-3c1ec591bfe0" providerId="ADAL" clId="{A5D2B68F-A1FA-42CC-80E9-73CFFBDB6B4C}" dt="2020-08-12T07:49:57.731" v="5748" actId="20577"/>
        <pc:sldMkLst>
          <pc:docMk/>
          <pc:sldMk cId="0" sldId="338"/>
        </pc:sldMkLst>
        <pc:spChg chg="mod">
          <ac:chgData name="Jorge Garcia | FETRI" userId="c64a7d57-1da2-4763-a98c-3c1ec591bfe0" providerId="ADAL" clId="{A5D2B68F-A1FA-42CC-80E9-73CFFBDB6B4C}" dt="2020-08-12T07:49:57.731" v="5748" actId="20577"/>
          <ac:spMkLst>
            <pc:docMk/>
            <pc:sldMk cId="0" sldId="338"/>
            <ac:spMk id="27" creationId="{00000000-0000-0000-0000-000000000000}"/>
          </ac:spMkLst>
        </pc:spChg>
      </pc:sldChg>
      <pc:sldChg chg="modSp mod">
        <pc:chgData name="Jorge Garcia | FETRI" userId="c64a7d57-1da2-4763-a98c-3c1ec591bfe0" providerId="ADAL" clId="{A5D2B68F-A1FA-42CC-80E9-73CFFBDB6B4C}" dt="2020-08-03T18:34:08.542" v="5437" actId="20577"/>
        <pc:sldMkLst>
          <pc:docMk/>
          <pc:sldMk cId="1494696200" sldId="340"/>
        </pc:sldMkLst>
        <pc:spChg chg="mod">
          <ac:chgData name="Jorge Garcia | FETRI" userId="c64a7d57-1da2-4763-a98c-3c1ec591bfe0" providerId="ADAL" clId="{A5D2B68F-A1FA-42CC-80E9-73CFFBDB6B4C}" dt="2020-08-03T18:34:08.542" v="5437" actId="20577"/>
          <ac:spMkLst>
            <pc:docMk/>
            <pc:sldMk cId="1494696200" sldId="340"/>
            <ac:spMk id="27" creationId="{00000000-0000-0000-0000-000000000000}"/>
          </ac:spMkLst>
        </pc:spChg>
      </pc:sldChg>
      <pc:sldChg chg="del">
        <pc:chgData name="Jorge Garcia | FETRI" userId="c64a7d57-1da2-4763-a98c-3c1ec591bfe0" providerId="ADAL" clId="{A5D2B68F-A1FA-42CC-80E9-73CFFBDB6B4C}" dt="2020-07-29T08:53:32.587" v="436" actId="2696"/>
        <pc:sldMkLst>
          <pc:docMk/>
          <pc:sldMk cId="889073543" sldId="342"/>
        </pc:sldMkLst>
      </pc:sldChg>
      <pc:sldChg chg="modSp mod">
        <pc:chgData name="Jorge Garcia | FETRI" userId="c64a7d57-1da2-4763-a98c-3c1ec591bfe0" providerId="ADAL" clId="{A5D2B68F-A1FA-42CC-80E9-73CFFBDB6B4C}" dt="2020-07-24T12:07:21.062" v="426" actId="13926"/>
        <pc:sldMkLst>
          <pc:docMk/>
          <pc:sldMk cId="1085493824" sldId="344"/>
        </pc:sldMkLst>
        <pc:spChg chg="mod">
          <ac:chgData name="Jorge Garcia | FETRI" userId="c64a7d57-1da2-4763-a98c-3c1ec591bfe0" providerId="ADAL" clId="{A5D2B68F-A1FA-42CC-80E9-73CFFBDB6B4C}" dt="2020-07-24T12:07:21.062" v="426" actId="13926"/>
          <ac:spMkLst>
            <pc:docMk/>
            <pc:sldMk cId="1085493824" sldId="344"/>
            <ac:spMk id="5" creationId="{90F029A0-8D96-453C-90E3-1F604ABFCA41}"/>
          </ac:spMkLst>
        </pc:spChg>
      </pc:sldChg>
      <pc:sldChg chg="modSp mod">
        <pc:chgData name="Jorge Garcia | FETRI" userId="c64a7d57-1da2-4763-a98c-3c1ec591bfe0" providerId="ADAL" clId="{A5D2B68F-A1FA-42CC-80E9-73CFFBDB6B4C}" dt="2020-08-03T18:26:34.755" v="4607" actId="20577"/>
        <pc:sldMkLst>
          <pc:docMk/>
          <pc:sldMk cId="3724282259" sldId="349"/>
        </pc:sldMkLst>
        <pc:spChg chg="mod">
          <ac:chgData name="Jorge Garcia | FETRI" userId="c64a7d57-1da2-4763-a98c-3c1ec591bfe0" providerId="ADAL" clId="{A5D2B68F-A1FA-42CC-80E9-73CFFBDB6B4C}" dt="2020-08-03T18:26:34.755" v="4607" actId="20577"/>
          <ac:spMkLst>
            <pc:docMk/>
            <pc:sldMk cId="3724282259" sldId="349"/>
            <ac:spMk id="7" creationId="{00000000-0000-0000-0000-000000000000}"/>
          </ac:spMkLst>
        </pc:spChg>
      </pc:sldChg>
      <pc:sldChg chg="modSp mod">
        <pc:chgData name="Jorge Garcia | FETRI" userId="c64a7d57-1da2-4763-a98c-3c1ec591bfe0" providerId="ADAL" clId="{A5D2B68F-A1FA-42CC-80E9-73CFFBDB6B4C}" dt="2020-08-03T18:32:47.115" v="5154" actId="20577"/>
        <pc:sldMkLst>
          <pc:docMk/>
          <pc:sldMk cId="2799778174" sldId="357"/>
        </pc:sldMkLst>
        <pc:spChg chg="mod">
          <ac:chgData name="Jorge Garcia | FETRI" userId="c64a7d57-1da2-4763-a98c-3c1ec591bfe0" providerId="ADAL" clId="{A5D2B68F-A1FA-42CC-80E9-73CFFBDB6B4C}" dt="2020-08-03T18:32:47.115" v="5154" actId="20577"/>
          <ac:spMkLst>
            <pc:docMk/>
            <pc:sldMk cId="2799778174" sldId="357"/>
            <ac:spMk id="27" creationId="{00000000-0000-0000-0000-000000000000}"/>
          </ac:spMkLst>
        </pc:spChg>
      </pc:sldChg>
      <pc:sldChg chg="addSp delSp modSp mod">
        <pc:chgData name="Jorge Garcia | FETRI" userId="c64a7d57-1da2-4763-a98c-3c1ec591bfe0" providerId="ADAL" clId="{A5D2B68F-A1FA-42CC-80E9-73CFFBDB6B4C}" dt="2020-08-03T18:32:12.209" v="5041" actId="6549"/>
        <pc:sldMkLst>
          <pc:docMk/>
          <pc:sldMk cId="2415670707" sldId="375"/>
        </pc:sldMkLst>
        <pc:spChg chg="add del mod">
          <ac:chgData name="Jorge Garcia | FETRI" userId="c64a7d57-1da2-4763-a98c-3c1ec591bfe0" providerId="ADAL" clId="{A5D2B68F-A1FA-42CC-80E9-73CFFBDB6B4C}" dt="2020-08-01T15:13:52.844" v="1473"/>
          <ac:spMkLst>
            <pc:docMk/>
            <pc:sldMk cId="2415670707" sldId="375"/>
            <ac:spMk id="2" creationId="{3E24E930-4765-44D6-AA8F-C83D0A732000}"/>
          </ac:spMkLst>
        </pc:spChg>
        <pc:spChg chg="mod">
          <ac:chgData name="Jorge Garcia | FETRI" userId="c64a7d57-1da2-4763-a98c-3c1ec591bfe0" providerId="ADAL" clId="{A5D2B68F-A1FA-42CC-80E9-73CFFBDB6B4C}" dt="2020-08-01T15:11:31.750" v="1134" actId="20577"/>
          <ac:spMkLst>
            <pc:docMk/>
            <pc:sldMk cId="2415670707" sldId="375"/>
            <ac:spMk id="4" creationId="{E86F2B8F-5DFF-4FE2-AB83-571472840CA9}"/>
          </ac:spMkLst>
        </pc:spChg>
        <pc:spChg chg="mod">
          <ac:chgData name="Jorge Garcia | FETRI" userId="c64a7d57-1da2-4763-a98c-3c1ec591bfe0" providerId="ADAL" clId="{A5D2B68F-A1FA-42CC-80E9-73CFFBDB6B4C}" dt="2020-08-03T18:32:12.209" v="5041" actId="6549"/>
          <ac:spMkLst>
            <pc:docMk/>
            <pc:sldMk cId="2415670707" sldId="375"/>
            <ac:spMk id="27" creationId="{00000000-0000-0000-0000-000000000000}"/>
          </ac:spMkLst>
        </pc:spChg>
      </pc:sldChg>
      <pc:sldChg chg="add">
        <pc:chgData name="Jorge Garcia | FETRI" userId="c64a7d57-1da2-4763-a98c-3c1ec591bfe0" providerId="ADAL" clId="{A5D2B68F-A1FA-42CC-80E9-73CFFBDB6B4C}" dt="2020-08-03T17:52:27.856" v="2848"/>
        <pc:sldMkLst>
          <pc:docMk/>
          <pc:sldMk cId="3684764582" sldId="379"/>
        </pc:sldMkLst>
      </pc:sldChg>
      <pc:sldChg chg="add">
        <pc:chgData name="Jorge Garcia | FETRI" userId="c64a7d57-1da2-4763-a98c-3c1ec591bfe0" providerId="ADAL" clId="{A5D2B68F-A1FA-42CC-80E9-73CFFBDB6B4C}" dt="2020-08-03T17:52:27.856" v="2848"/>
        <pc:sldMkLst>
          <pc:docMk/>
          <pc:sldMk cId="307139072" sldId="382"/>
        </pc:sldMkLst>
      </pc:sldChg>
      <pc:sldChg chg="add">
        <pc:chgData name="Jorge Garcia | FETRI" userId="c64a7d57-1da2-4763-a98c-3c1ec591bfe0" providerId="ADAL" clId="{A5D2B68F-A1FA-42CC-80E9-73CFFBDB6B4C}" dt="2020-08-03T17:52:27.856" v="2848"/>
        <pc:sldMkLst>
          <pc:docMk/>
          <pc:sldMk cId="2804259685" sldId="383"/>
        </pc:sldMkLst>
      </pc:sldChg>
      <pc:sldChg chg="add">
        <pc:chgData name="Jorge Garcia | FETRI" userId="c64a7d57-1da2-4763-a98c-3c1ec591bfe0" providerId="ADAL" clId="{A5D2B68F-A1FA-42CC-80E9-73CFFBDB6B4C}" dt="2020-08-03T17:52:27.856" v="2848"/>
        <pc:sldMkLst>
          <pc:docMk/>
          <pc:sldMk cId="729837862" sldId="384"/>
        </pc:sldMkLst>
      </pc:sldChg>
      <pc:sldChg chg="add">
        <pc:chgData name="Jorge Garcia | FETRI" userId="c64a7d57-1da2-4763-a98c-3c1ec591bfe0" providerId="ADAL" clId="{A5D2B68F-A1FA-42CC-80E9-73CFFBDB6B4C}" dt="2020-08-03T17:52:27.856" v="2848"/>
        <pc:sldMkLst>
          <pc:docMk/>
          <pc:sldMk cId="1582715275" sldId="385"/>
        </pc:sldMkLst>
      </pc:sldChg>
      <pc:sldChg chg="add">
        <pc:chgData name="Jorge Garcia | FETRI" userId="c64a7d57-1da2-4763-a98c-3c1ec591bfe0" providerId="ADAL" clId="{A5D2B68F-A1FA-42CC-80E9-73CFFBDB6B4C}" dt="2020-08-03T17:52:27.856" v="2848"/>
        <pc:sldMkLst>
          <pc:docMk/>
          <pc:sldMk cId="2201148232" sldId="386"/>
        </pc:sldMkLst>
      </pc:sldChg>
      <pc:sldChg chg="add">
        <pc:chgData name="Jorge Garcia | FETRI" userId="c64a7d57-1da2-4763-a98c-3c1ec591bfe0" providerId="ADAL" clId="{A5D2B68F-A1FA-42CC-80E9-73CFFBDB6B4C}" dt="2020-08-03T17:52:27.856" v="2848"/>
        <pc:sldMkLst>
          <pc:docMk/>
          <pc:sldMk cId="428945585" sldId="387"/>
        </pc:sldMkLst>
      </pc:sldChg>
      <pc:sldChg chg="add">
        <pc:chgData name="Jorge Garcia | FETRI" userId="c64a7d57-1da2-4763-a98c-3c1ec591bfe0" providerId="ADAL" clId="{A5D2B68F-A1FA-42CC-80E9-73CFFBDB6B4C}" dt="2020-08-03T17:52:27.856" v="2848"/>
        <pc:sldMkLst>
          <pc:docMk/>
          <pc:sldMk cId="2964170909" sldId="388"/>
        </pc:sldMkLst>
      </pc:sldChg>
      <pc:sldChg chg="add">
        <pc:chgData name="Jorge Garcia | FETRI" userId="c64a7d57-1da2-4763-a98c-3c1ec591bfe0" providerId="ADAL" clId="{A5D2B68F-A1FA-42CC-80E9-73CFFBDB6B4C}" dt="2020-08-03T17:52:27.856" v="2848"/>
        <pc:sldMkLst>
          <pc:docMk/>
          <pc:sldMk cId="3970097990" sldId="389"/>
        </pc:sldMkLst>
      </pc:sldChg>
      <pc:sldChg chg="add">
        <pc:chgData name="Jorge Garcia | FETRI" userId="c64a7d57-1da2-4763-a98c-3c1ec591bfe0" providerId="ADAL" clId="{A5D2B68F-A1FA-42CC-80E9-73CFFBDB6B4C}" dt="2020-08-03T17:52:27.856" v="2848"/>
        <pc:sldMkLst>
          <pc:docMk/>
          <pc:sldMk cId="4200145401" sldId="390"/>
        </pc:sldMkLst>
      </pc:sldChg>
      <pc:sldChg chg="add">
        <pc:chgData name="Jorge Garcia | FETRI" userId="c64a7d57-1da2-4763-a98c-3c1ec591bfe0" providerId="ADAL" clId="{A5D2B68F-A1FA-42CC-80E9-73CFFBDB6B4C}" dt="2020-08-03T17:52:27.856" v="2848"/>
        <pc:sldMkLst>
          <pc:docMk/>
          <pc:sldMk cId="489538840" sldId="391"/>
        </pc:sldMkLst>
      </pc:sldChg>
      <pc:sldChg chg="add">
        <pc:chgData name="Jorge Garcia | FETRI" userId="c64a7d57-1da2-4763-a98c-3c1ec591bfe0" providerId="ADAL" clId="{A5D2B68F-A1FA-42CC-80E9-73CFFBDB6B4C}" dt="2020-08-03T17:52:27.856" v="2848"/>
        <pc:sldMkLst>
          <pc:docMk/>
          <pc:sldMk cId="299054570" sldId="392"/>
        </pc:sldMkLst>
      </pc:sldChg>
      <pc:sldChg chg="add">
        <pc:chgData name="Jorge Garcia | FETRI" userId="c64a7d57-1da2-4763-a98c-3c1ec591bfe0" providerId="ADAL" clId="{A5D2B68F-A1FA-42CC-80E9-73CFFBDB6B4C}" dt="2020-08-03T17:52:27.856" v="2848"/>
        <pc:sldMkLst>
          <pc:docMk/>
          <pc:sldMk cId="2671387615" sldId="393"/>
        </pc:sldMkLst>
      </pc:sldChg>
      <pc:sldChg chg="add">
        <pc:chgData name="Jorge Garcia | FETRI" userId="c64a7d57-1da2-4763-a98c-3c1ec591bfe0" providerId="ADAL" clId="{A5D2B68F-A1FA-42CC-80E9-73CFFBDB6B4C}" dt="2020-08-03T17:52:27.856" v="2848"/>
        <pc:sldMkLst>
          <pc:docMk/>
          <pc:sldMk cId="71081950" sldId="395"/>
        </pc:sldMkLst>
      </pc:sldChg>
      <pc:sldChg chg="add del">
        <pc:chgData name="Jorge Garcia | FETRI" userId="c64a7d57-1da2-4763-a98c-3c1ec591bfe0" providerId="ADAL" clId="{A5D2B68F-A1FA-42CC-80E9-73CFFBDB6B4C}" dt="2020-08-03T17:52:37.884" v="2849" actId="47"/>
        <pc:sldMkLst>
          <pc:docMk/>
          <pc:sldMk cId="735839531" sldId="396"/>
        </pc:sldMkLst>
      </pc:sldChg>
      <pc:sldChg chg="add">
        <pc:chgData name="Jorge Garcia | FETRI" userId="c64a7d57-1da2-4763-a98c-3c1ec591bfe0" providerId="ADAL" clId="{A5D2B68F-A1FA-42CC-80E9-73CFFBDB6B4C}" dt="2020-08-03T17:52:27.856" v="2848"/>
        <pc:sldMkLst>
          <pc:docMk/>
          <pc:sldMk cId="247106973" sldId="399"/>
        </pc:sldMkLst>
      </pc:sldChg>
      <pc:sldChg chg="add">
        <pc:chgData name="Jorge Garcia | FETRI" userId="c64a7d57-1da2-4763-a98c-3c1ec591bfe0" providerId="ADAL" clId="{A5D2B68F-A1FA-42CC-80E9-73CFFBDB6B4C}" dt="2020-08-03T17:52:27.856" v="2848"/>
        <pc:sldMkLst>
          <pc:docMk/>
          <pc:sldMk cId="2401057362" sldId="400"/>
        </pc:sldMkLst>
      </pc:sldChg>
      <pc:sldChg chg="add">
        <pc:chgData name="Jorge Garcia | FETRI" userId="c64a7d57-1da2-4763-a98c-3c1ec591bfe0" providerId="ADAL" clId="{A5D2B68F-A1FA-42CC-80E9-73CFFBDB6B4C}" dt="2020-08-03T17:52:27.856" v="2848"/>
        <pc:sldMkLst>
          <pc:docMk/>
          <pc:sldMk cId="3632799773" sldId="401"/>
        </pc:sldMkLst>
      </pc:sldChg>
      <pc:sldChg chg="add">
        <pc:chgData name="Jorge Garcia | FETRI" userId="c64a7d57-1da2-4763-a98c-3c1ec591bfe0" providerId="ADAL" clId="{A5D2B68F-A1FA-42CC-80E9-73CFFBDB6B4C}" dt="2020-08-03T17:52:27.856" v="2848"/>
        <pc:sldMkLst>
          <pc:docMk/>
          <pc:sldMk cId="1169281495" sldId="402"/>
        </pc:sldMkLst>
      </pc:sldChg>
      <pc:sldChg chg="add">
        <pc:chgData name="Jorge Garcia | FETRI" userId="c64a7d57-1da2-4763-a98c-3c1ec591bfe0" providerId="ADAL" clId="{A5D2B68F-A1FA-42CC-80E9-73CFFBDB6B4C}" dt="2020-08-03T17:52:27.856" v="2848"/>
        <pc:sldMkLst>
          <pc:docMk/>
          <pc:sldMk cId="4121959545" sldId="403"/>
        </pc:sldMkLst>
      </pc:sldChg>
      <pc:sldChg chg="modSp add mod">
        <pc:chgData name="Jorge Garcia | FETRI" userId="c64a7d57-1da2-4763-a98c-3c1ec591bfe0" providerId="ADAL" clId="{A5D2B68F-A1FA-42CC-80E9-73CFFBDB6B4C}" dt="2020-08-03T17:52:54.591" v="2870" actId="20577"/>
        <pc:sldMkLst>
          <pc:docMk/>
          <pc:sldMk cId="3371176765" sldId="405"/>
        </pc:sldMkLst>
        <pc:spChg chg="mod">
          <ac:chgData name="Jorge Garcia | FETRI" userId="c64a7d57-1da2-4763-a98c-3c1ec591bfe0" providerId="ADAL" clId="{A5D2B68F-A1FA-42CC-80E9-73CFFBDB6B4C}" dt="2020-08-03T17:52:54.591" v="2870" actId="20577"/>
          <ac:spMkLst>
            <pc:docMk/>
            <pc:sldMk cId="3371176765" sldId="405"/>
            <ac:spMk id="4" creationId="{3FCF2745-07CD-4AFD-8B59-DB926F43A0C8}"/>
          </ac:spMkLst>
        </pc:spChg>
      </pc:sldChg>
      <pc:sldChg chg="add">
        <pc:chgData name="Jorge Garcia | FETRI" userId="c64a7d57-1da2-4763-a98c-3c1ec591bfe0" providerId="ADAL" clId="{A5D2B68F-A1FA-42CC-80E9-73CFFBDB6B4C}" dt="2020-08-03T17:52:27.856" v="2848"/>
        <pc:sldMkLst>
          <pc:docMk/>
          <pc:sldMk cId="3344342839" sldId="406"/>
        </pc:sldMkLst>
      </pc:sldChg>
      <pc:sldChg chg="add">
        <pc:chgData name="Jorge Garcia | FETRI" userId="c64a7d57-1da2-4763-a98c-3c1ec591bfe0" providerId="ADAL" clId="{A5D2B68F-A1FA-42CC-80E9-73CFFBDB6B4C}" dt="2020-08-03T17:52:27.856" v="2848"/>
        <pc:sldMkLst>
          <pc:docMk/>
          <pc:sldMk cId="491594485" sldId="407"/>
        </pc:sldMkLst>
      </pc:sldChg>
      <pc:sldChg chg="add del">
        <pc:chgData name="Jorge Garcia | FETRI" userId="c64a7d57-1da2-4763-a98c-3c1ec591bfe0" providerId="ADAL" clId="{A5D2B68F-A1FA-42CC-80E9-73CFFBDB6B4C}" dt="2020-08-03T17:52:44.520" v="2850" actId="47"/>
        <pc:sldMkLst>
          <pc:docMk/>
          <pc:sldMk cId="4136267794" sldId="410"/>
        </pc:sldMkLst>
      </pc:sldChg>
      <pc:sldChg chg="add del">
        <pc:chgData name="Jorge Garcia | FETRI" userId="c64a7d57-1da2-4763-a98c-3c1ec591bfe0" providerId="ADAL" clId="{A5D2B68F-A1FA-42CC-80E9-73CFFBDB6B4C}" dt="2020-08-03T17:52:45.153" v="2851" actId="47"/>
        <pc:sldMkLst>
          <pc:docMk/>
          <pc:sldMk cId="1279802716" sldId="411"/>
        </pc:sldMkLst>
      </pc:sldChg>
      <pc:sldChg chg="add del">
        <pc:chgData name="Jorge Garcia | FETRI" userId="c64a7d57-1da2-4763-a98c-3c1ec591bfe0" providerId="ADAL" clId="{A5D2B68F-A1FA-42CC-80E9-73CFFBDB6B4C}" dt="2020-08-03T17:52:45.653" v="2852" actId="47"/>
        <pc:sldMkLst>
          <pc:docMk/>
          <pc:sldMk cId="3782201358" sldId="412"/>
        </pc:sldMkLst>
      </pc:sldChg>
      <pc:sldChg chg="add del">
        <pc:chgData name="Jorge Garcia | FETRI" userId="c64a7d57-1da2-4763-a98c-3c1ec591bfe0" providerId="ADAL" clId="{A5D2B68F-A1FA-42CC-80E9-73CFFBDB6B4C}" dt="2020-08-03T17:52:46.286" v="2853" actId="47"/>
        <pc:sldMkLst>
          <pc:docMk/>
          <pc:sldMk cId="1868228342" sldId="413"/>
        </pc:sldMkLst>
      </pc:sldChg>
      <pc:sldChg chg="add">
        <pc:chgData name="Jorge Garcia | FETRI" userId="c64a7d57-1da2-4763-a98c-3c1ec591bfe0" providerId="ADAL" clId="{A5D2B68F-A1FA-42CC-80E9-73CFFBDB6B4C}" dt="2020-08-03T17:52:27.856" v="2848"/>
        <pc:sldMkLst>
          <pc:docMk/>
          <pc:sldMk cId="3941731822" sldId="414"/>
        </pc:sldMkLst>
      </pc:sldChg>
      <pc:sldChg chg="add">
        <pc:chgData name="Jorge Garcia | FETRI" userId="c64a7d57-1da2-4763-a98c-3c1ec591bfe0" providerId="ADAL" clId="{A5D2B68F-A1FA-42CC-80E9-73CFFBDB6B4C}" dt="2020-08-03T17:52:27.856" v="2848"/>
        <pc:sldMkLst>
          <pc:docMk/>
          <pc:sldMk cId="3310914334" sldId="415"/>
        </pc:sldMkLst>
      </pc:sldChg>
      <pc:sldChg chg="modSp mod">
        <pc:chgData name="Jorge Garcia | FETRI" userId="c64a7d57-1da2-4763-a98c-3c1ec591bfe0" providerId="ADAL" clId="{A5D2B68F-A1FA-42CC-80E9-73CFFBDB6B4C}" dt="2020-08-03T10:59:23.223" v="2846" actId="20577"/>
        <pc:sldMkLst>
          <pc:docMk/>
          <pc:sldMk cId="2849688092" sldId="421"/>
        </pc:sldMkLst>
        <pc:spChg chg="mod">
          <ac:chgData name="Jorge Garcia | FETRI" userId="c64a7d57-1da2-4763-a98c-3c1ec591bfe0" providerId="ADAL" clId="{A5D2B68F-A1FA-42CC-80E9-73CFFBDB6B4C}" dt="2020-08-03T10:59:23.223" v="2846" actId="20577"/>
          <ac:spMkLst>
            <pc:docMk/>
            <pc:sldMk cId="2849688092" sldId="421"/>
            <ac:spMk id="27" creationId="{00000000-0000-0000-0000-000000000000}"/>
          </ac:spMkLst>
        </pc:spChg>
      </pc:sldChg>
      <pc:sldChg chg="modSp mod">
        <pc:chgData name="Jorge Garcia | FETRI" userId="c64a7d57-1da2-4763-a98c-3c1ec591bfe0" providerId="ADAL" clId="{A5D2B68F-A1FA-42CC-80E9-73CFFBDB6B4C}" dt="2020-07-24T12:02:04.161" v="80" actId="20577"/>
        <pc:sldMkLst>
          <pc:docMk/>
          <pc:sldMk cId="3493170641" sldId="422"/>
        </pc:sldMkLst>
        <pc:spChg chg="mod">
          <ac:chgData name="Jorge Garcia | FETRI" userId="c64a7d57-1da2-4763-a98c-3c1ec591bfe0" providerId="ADAL" clId="{A5D2B68F-A1FA-42CC-80E9-73CFFBDB6B4C}" dt="2020-07-24T12:02:04.161" v="80" actId="20577"/>
          <ac:spMkLst>
            <pc:docMk/>
            <pc:sldMk cId="3493170641" sldId="422"/>
            <ac:spMk id="3" creationId="{00000000-0000-0000-0000-000000000000}"/>
          </ac:spMkLst>
        </pc:spChg>
      </pc:sldChg>
      <pc:sldChg chg="modSp mod">
        <pc:chgData name="Jorge Garcia | FETRI" userId="c64a7d57-1da2-4763-a98c-3c1ec591bfe0" providerId="ADAL" clId="{A5D2B68F-A1FA-42CC-80E9-73CFFBDB6B4C}" dt="2020-08-03T18:33:32.091" v="5386" actId="20577"/>
        <pc:sldMkLst>
          <pc:docMk/>
          <pc:sldMk cId="1197021994" sldId="428"/>
        </pc:sldMkLst>
        <pc:spChg chg="mod">
          <ac:chgData name="Jorge Garcia | FETRI" userId="c64a7d57-1da2-4763-a98c-3c1ec591bfe0" providerId="ADAL" clId="{A5D2B68F-A1FA-42CC-80E9-73CFFBDB6B4C}" dt="2020-08-03T18:33:32.091" v="5386" actId="20577"/>
          <ac:spMkLst>
            <pc:docMk/>
            <pc:sldMk cId="1197021994" sldId="428"/>
            <ac:spMk id="27" creationId="{00000000-0000-0000-0000-000000000000}"/>
          </ac:spMkLst>
        </pc:spChg>
      </pc:sldChg>
      <pc:sldChg chg="add">
        <pc:chgData name="Jorge Garcia | FETRI" userId="c64a7d57-1da2-4763-a98c-3c1ec591bfe0" providerId="ADAL" clId="{A5D2B68F-A1FA-42CC-80E9-73CFFBDB6B4C}" dt="2020-08-03T11:09:55.478" v="2847"/>
        <pc:sldMkLst>
          <pc:docMk/>
          <pc:sldMk cId="3898438284" sldId="431"/>
        </pc:sldMkLst>
      </pc:sldChg>
      <pc:sldChg chg="modSp mod">
        <pc:chgData name="Jorge Garcia | FETRI" userId="c64a7d57-1da2-4763-a98c-3c1ec591bfe0" providerId="ADAL" clId="{A5D2B68F-A1FA-42CC-80E9-73CFFBDB6B4C}" dt="2020-08-07T07:14:19.250" v="5438" actId="1036"/>
        <pc:sldMkLst>
          <pc:docMk/>
          <pc:sldMk cId="3767225016" sldId="433"/>
        </pc:sldMkLst>
        <pc:spChg chg="mod">
          <ac:chgData name="Jorge Garcia | FETRI" userId="c64a7d57-1da2-4763-a98c-3c1ec591bfe0" providerId="ADAL" clId="{A5D2B68F-A1FA-42CC-80E9-73CFFBDB6B4C}" dt="2020-08-07T07:14:19.250" v="5438" actId="1036"/>
          <ac:spMkLst>
            <pc:docMk/>
            <pc:sldMk cId="3767225016" sldId="433"/>
            <ac:spMk id="6" creationId="{C4ECE232-B45A-4338-9F60-6591764E856F}"/>
          </ac:spMkLst>
        </pc:spChg>
        <pc:spChg chg="mod">
          <ac:chgData name="Jorge Garcia | FETRI" userId="c64a7d57-1da2-4763-a98c-3c1ec591bfe0" providerId="ADAL" clId="{A5D2B68F-A1FA-42CC-80E9-73CFFBDB6B4C}" dt="2020-08-07T07:14:19.250" v="5438" actId="1036"/>
          <ac:spMkLst>
            <pc:docMk/>
            <pc:sldMk cId="3767225016" sldId="433"/>
            <ac:spMk id="15" creationId="{FDAD7404-0F5A-4E38-8CA6-8926993DA005}"/>
          </ac:spMkLst>
        </pc:spChg>
        <pc:picChg chg="mod">
          <ac:chgData name="Jorge Garcia | FETRI" userId="c64a7d57-1da2-4763-a98c-3c1ec591bfe0" providerId="ADAL" clId="{A5D2B68F-A1FA-42CC-80E9-73CFFBDB6B4C}" dt="2020-08-07T07:14:19.250" v="5438" actId="1036"/>
          <ac:picMkLst>
            <pc:docMk/>
            <pc:sldMk cId="3767225016" sldId="433"/>
            <ac:picMk id="11" creationId="{27258F23-476A-482E-A74A-B11C33BF2111}"/>
          </ac:picMkLst>
        </pc:picChg>
      </pc:sldChg>
      <pc:sldChg chg="modSp mod">
        <pc:chgData name="Jorge Garcia | FETRI" userId="c64a7d57-1da2-4763-a98c-3c1ec591bfe0" providerId="ADAL" clId="{A5D2B68F-A1FA-42CC-80E9-73CFFBDB6B4C}" dt="2020-08-01T15:17:03.718" v="1947" actId="20577"/>
        <pc:sldMkLst>
          <pc:docMk/>
          <pc:sldMk cId="2357054741" sldId="434"/>
        </pc:sldMkLst>
        <pc:spChg chg="mod">
          <ac:chgData name="Jorge Garcia | FETRI" userId="c64a7d57-1da2-4763-a98c-3c1ec591bfe0" providerId="ADAL" clId="{A5D2B68F-A1FA-42CC-80E9-73CFFBDB6B4C}" dt="2020-08-01T15:17:03.718" v="1947" actId="20577"/>
          <ac:spMkLst>
            <pc:docMk/>
            <pc:sldMk cId="2357054741" sldId="434"/>
            <ac:spMk id="5" creationId="{AD754930-53C1-4BC2-A684-74755C54962E}"/>
          </ac:spMkLst>
        </pc:spChg>
      </pc:sldChg>
      <pc:sldChg chg="modSp mod">
        <pc:chgData name="Jorge Garcia | FETRI" userId="c64a7d57-1da2-4763-a98c-3c1ec591bfe0" providerId="ADAL" clId="{A5D2B68F-A1FA-42CC-80E9-73CFFBDB6B4C}" dt="2020-08-03T18:25:37.201" v="4429" actId="20577"/>
        <pc:sldMkLst>
          <pc:docMk/>
          <pc:sldMk cId="244271757" sldId="435"/>
        </pc:sldMkLst>
        <pc:spChg chg="mod">
          <ac:chgData name="Jorge Garcia | FETRI" userId="c64a7d57-1da2-4763-a98c-3c1ec591bfe0" providerId="ADAL" clId="{A5D2B68F-A1FA-42CC-80E9-73CFFBDB6B4C}" dt="2020-08-03T18:25:37.201" v="4429" actId="20577"/>
          <ac:spMkLst>
            <pc:docMk/>
            <pc:sldMk cId="244271757" sldId="435"/>
            <ac:spMk id="5" creationId="{AD754930-53C1-4BC2-A684-74755C54962E}"/>
          </ac:spMkLst>
        </pc:spChg>
      </pc:sldChg>
      <pc:sldChg chg="modSp add mod ord">
        <pc:chgData name="Jorge Garcia | FETRI" userId="c64a7d57-1da2-4763-a98c-3c1ec591bfe0" providerId="ADAL" clId="{A5D2B68F-A1FA-42CC-80E9-73CFFBDB6B4C}" dt="2020-08-12T07:46:49.413" v="5603" actId="20577"/>
        <pc:sldMkLst>
          <pc:docMk/>
          <pc:sldMk cId="520862889" sldId="436"/>
        </pc:sldMkLst>
        <pc:spChg chg="mod">
          <ac:chgData name="Jorge Garcia | FETRI" userId="c64a7d57-1da2-4763-a98c-3c1ec591bfe0" providerId="ADAL" clId="{A5D2B68F-A1FA-42CC-80E9-73CFFBDB6B4C}" dt="2020-07-24T12:04:59.977" v="110" actId="20577"/>
          <ac:spMkLst>
            <pc:docMk/>
            <pc:sldMk cId="520862889" sldId="436"/>
            <ac:spMk id="4" creationId="{0B65FF27-D7F2-410C-BC96-46329B55BE64}"/>
          </ac:spMkLst>
        </pc:spChg>
        <pc:spChg chg="mod">
          <ac:chgData name="Jorge Garcia | FETRI" userId="c64a7d57-1da2-4763-a98c-3c1ec591bfe0" providerId="ADAL" clId="{A5D2B68F-A1FA-42CC-80E9-73CFFBDB6B4C}" dt="2020-08-12T07:46:49.413" v="5603" actId="20577"/>
          <ac:spMkLst>
            <pc:docMk/>
            <pc:sldMk cId="520862889" sldId="436"/>
            <ac:spMk id="5" creationId="{90F029A0-8D96-453C-90E3-1F604ABFCA41}"/>
          </ac:spMkLst>
        </pc:spChg>
      </pc:sldChg>
      <pc:sldChg chg="addSp delSp modSp new mod">
        <pc:chgData name="Jorge Garcia | FETRI" userId="c64a7d57-1da2-4763-a98c-3c1ec591bfe0" providerId="ADAL" clId="{A5D2B68F-A1FA-42CC-80E9-73CFFBDB6B4C}" dt="2020-07-24T12:05:50.878" v="135" actId="20577"/>
        <pc:sldMkLst>
          <pc:docMk/>
          <pc:sldMk cId="4117941716" sldId="437"/>
        </pc:sldMkLst>
        <pc:spChg chg="del">
          <ac:chgData name="Jorge Garcia | FETRI" userId="c64a7d57-1da2-4763-a98c-3c1ec591bfe0" providerId="ADAL" clId="{A5D2B68F-A1FA-42CC-80E9-73CFFBDB6B4C}" dt="2020-07-24T12:05:35.793" v="112" actId="478"/>
          <ac:spMkLst>
            <pc:docMk/>
            <pc:sldMk cId="4117941716" sldId="437"/>
            <ac:spMk id="2" creationId="{ACD327A2-9D90-4318-B81F-FAC3333F8AFC}"/>
          </ac:spMkLst>
        </pc:spChg>
        <pc:spChg chg="del">
          <ac:chgData name="Jorge Garcia | FETRI" userId="c64a7d57-1da2-4763-a98c-3c1ec591bfe0" providerId="ADAL" clId="{A5D2B68F-A1FA-42CC-80E9-73CFFBDB6B4C}" dt="2020-07-24T12:05:35.793" v="112" actId="478"/>
          <ac:spMkLst>
            <pc:docMk/>
            <pc:sldMk cId="4117941716" sldId="437"/>
            <ac:spMk id="3" creationId="{D77EE8EB-40A8-4DDF-8709-E96A66390759}"/>
          </ac:spMkLst>
        </pc:spChg>
        <pc:spChg chg="add mod">
          <ac:chgData name="Jorge Garcia | FETRI" userId="c64a7d57-1da2-4763-a98c-3c1ec591bfe0" providerId="ADAL" clId="{A5D2B68F-A1FA-42CC-80E9-73CFFBDB6B4C}" dt="2020-07-24T12:05:50.878" v="135" actId="20577"/>
          <ac:spMkLst>
            <pc:docMk/>
            <pc:sldMk cId="4117941716" sldId="437"/>
            <ac:spMk id="6" creationId="{C1C0B211-003E-43EC-97AD-30CB9F6DDBAD}"/>
          </ac:spMkLst>
        </pc:spChg>
        <pc:picChg chg="add mod">
          <ac:chgData name="Jorge Garcia | FETRI" userId="c64a7d57-1da2-4763-a98c-3c1ec591bfe0" providerId="ADAL" clId="{A5D2B68F-A1FA-42CC-80E9-73CFFBDB6B4C}" dt="2020-07-24T12:05:42.898" v="115" actId="1076"/>
          <ac:picMkLst>
            <pc:docMk/>
            <pc:sldMk cId="4117941716" sldId="437"/>
            <ac:picMk id="5" creationId="{91F26D4D-4266-4FC8-887B-040F4433B126}"/>
          </ac:picMkLst>
        </pc:picChg>
      </pc:sldChg>
      <pc:sldChg chg="addSp delSp modSp new mod">
        <pc:chgData name="Jorge Garcia | FETRI" userId="c64a7d57-1da2-4763-a98c-3c1ec591bfe0" providerId="ADAL" clId="{A5D2B68F-A1FA-42CC-80E9-73CFFBDB6B4C}" dt="2020-07-24T12:21:30.680" v="432"/>
        <pc:sldMkLst>
          <pc:docMk/>
          <pc:sldMk cId="2412593141" sldId="438"/>
        </pc:sldMkLst>
        <pc:spChg chg="del">
          <ac:chgData name="Jorge Garcia | FETRI" userId="c64a7d57-1da2-4763-a98c-3c1ec591bfe0" providerId="ADAL" clId="{A5D2B68F-A1FA-42CC-80E9-73CFFBDB6B4C}" dt="2020-07-24T12:21:11.085" v="428" actId="478"/>
          <ac:spMkLst>
            <pc:docMk/>
            <pc:sldMk cId="2412593141" sldId="438"/>
            <ac:spMk id="2" creationId="{F4FABC91-697A-4800-A69F-A5B2DA0E0F0B}"/>
          </ac:spMkLst>
        </pc:spChg>
        <pc:spChg chg="del">
          <ac:chgData name="Jorge Garcia | FETRI" userId="c64a7d57-1da2-4763-a98c-3c1ec591bfe0" providerId="ADAL" clId="{A5D2B68F-A1FA-42CC-80E9-73CFFBDB6B4C}" dt="2020-07-24T12:21:11.085" v="428" actId="478"/>
          <ac:spMkLst>
            <pc:docMk/>
            <pc:sldMk cId="2412593141" sldId="438"/>
            <ac:spMk id="3" creationId="{D064AAD3-3F99-47C3-875A-2D5C5E1C4CB9}"/>
          </ac:spMkLst>
        </pc:spChg>
        <pc:spChg chg="add mod">
          <ac:chgData name="Jorge Garcia | FETRI" userId="c64a7d57-1da2-4763-a98c-3c1ec591bfe0" providerId="ADAL" clId="{A5D2B68F-A1FA-42CC-80E9-73CFFBDB6B4C}" dt="2020-07-24T12:21:30.680" v="432"/>
          <ac:spMkLst>
            <pc:docMk/>
            <pc:sldMk cId="2412593141" sldId="438"/>
            <ac:spMk id="6" creationId="{074011FF-57A1-4C97-9EC4-A5FFE315E853}"/>
          </ac:spMkLst>
        </pc:spChg>
        <pc:picChg chg="add mod">
          <ac:chgData name="Jorge Garcia | FETRI" userId="c64a7d57-1da2-4763-a98c-3c1ec591bfe0" providerId="ADAL" clId="{A5D2B68F-A1FA-42CC-80E9-73CFFBDB6B4C}" dt="2020-07-24T12:21:19.335" v="431" actId="1076"/>
          <ac:picMkLst>
            <pc:docMk/>
            <pc:sldMk cId="2412593141" sldId="438"/>
            <ac:picMk id="5" creationId="{E47A16ED-E909-4A3F-8E4E-17852FFFF9D1}"/>
          </ac:picMkLst>
        </pc:picChg>
      </pc:sldChg>
      <pc:sldChg chg="modSp add mod">
        <pc:chgData name="Jorge Garcia | FETRI" userId="c64a7d57-1da2-4763-a98c-3c1ec591bfe0" providerId="ADAL" clId="{A5D2B68F-A1FA-42CC-80E9-73CFFBDB6B4C}" dt="2020-08-03T18:22:31.718" v="3902" actId="13926"/>
        <pc:sldMkLst>
          <pc:docMk/>
          <pc:sldMk cId="393948634" sldId="439"/>
        </pc:sldMkLst>
        <pc:spChg chg="mod">
          <ac:chgData name="Jorge Garcia | FETRI" userId="c64a7d57-1da2-4763-a98c-3c1ec591bfe0" providerId="ADAL" clId="{A5D2B68F-A1FA-42CC-80E9-73CFFBDB6B4C}" dt="2020-08-03T18:22:31.718" v="3902" actId="13926"/>
          <ac:spMkLst>
            <pc:docMk/>
            <pc:sldMk cId="393948634" sldId="439"/>
            <ac:spMk id="5" creationId="{90F029A0-8D96-453C-90E3-1F604ABFCA41}"/>
          </ac:spMkLst>
        </pc:spChg>
      </pc:sldChg>
      <pc:sldChg chg="modSp add mod">
        <pc:chgData name="Jorge Garcia | FETRI" userId="c64a7d57-1da2-4763-a98c-3c1ec591bfe0" providerId="ADAL" clId="{A5D2B68F-A1FA-42CC-80E9-73CFFBDB6B4C}" dt="2020-08-03T18:22:35.347" v="3903" actId="13926"/>
        <pc:sldMkLst>
          <pc:docMk/>
          <pc:sldMk cId="3654822748" sldId="440"/>
        </pc:sldMkLst>
        <pc:spChg chg="mod">
          <ac:chgData name="Jorge Garcia | FETRI" userId="c64a7d57-1da2-4763-a98c-3c1ec591bfe0" providerId="ADAL" clId="{A5D2B68F-A1FA-42CC-80E9-73CFFBDB6B4C}" dt="2020-08-03T18:22:35.347" v="3903" actId="13926"/>
          <ac:spMkLst>
            <pc:docMk/>
            <pc:sldMk cId="3654822748" sldId="440"/>
            <ac:spMk id="5" creationId="{90F029A0-8D96-453C-90E3-1F604ABFCA41}"/>
          </ac:spMkLst>
        </pc:spChg>
      </pc:sldChg>
      <pc:sldChg chg="modSp add mod">
        <pc:chgData name="Jorge Garcia | FETRI" userId="c64a7d57-1da2-4763-a98c-3c1ec591bfe0" providerId="ADAL" clId="{A5D2B68F-A1FA-42CC-80E9-73CFFBDB6B4C}" dt="2020-08-03T18:22:40.091" v="3904" actId="13926"/>
        <pc:sldMkLst>
          <pc:docMk/>
          <pc:sldMk cId="2542710720" sldId="441"/>
        </pc:sldMkLst>
        <pc:spChg chg="mod">
          <ac:chgData name="Jorge Garcia | FETRI" userId="c64a7d57-1da2-4763-a98c-3c1ec591bfe0" providerId="ADAL" clId="{A5D2B68F-A1FA-42CC-80E9-73CFFBDB6B4C}" dt="2020-08-03T18:22:40.091" v="3904" actId="13926"/>
          <ac:spMkLst>
            <pc:docMk/>
            <pc:sldMk cId="2542710720" sldId="441"/>
            <ac:spMk id="5" creationId="{90F029A0-8D96-453C-90E3-1F604ABFCA41}"/>
          </ac:spMkLst>
        </pc:spChg>
      </pc:sldChg>
      <pc:sldChg chg="add">
        <pc:chgData name="Jorge Garcia | FETRI" userId="c64a7d57-1da2-4763-a98c-3c1ec591bfe0" providerId="ADAL" clId="{A5D2B68F-A1FA-42CC-80E9-73CFFBDB6B4C}" dt="2020-07-29T08:53:42.406" v="437" actId="22"/>
        <pc:sldMkLst>
          <pc:docMk/>
          <pc:sldMk cId="889073543" sldId="442"/>
        </pc:sldMkLst>
      </pc:sldChg>
      <pc:sldChg chg="addSp delSp modSp new mod">
        <pc:chgData name="Jorge Garcia | FETRI" userId="c64a7d57-1da2-4763-a98c-3c1ec591bfe0" providerId="ADAL" clId="{A5D2B68F-A1FA-42CC-80E9-73CFFBDB6B4C}" dt="2020-07-29T09:27:30.058" v="904" actId="13926"/>
        <pc:sldMkLst>
          <pc:docMk/>
          <pc:sldMk cId="4098707560" sldId="443"/>
        </pc:sldMkLst>
        <pc:spChg chg="del">
          <ac:chgData name="Jorge Garcia | FETRI" userId="c64a7d57-1da2-4763-a98c-3c1ec591bfe0" providerId="ADAL" clId="{A5D2B68F-A1FA-42CC-80E9-73CFFBDB6B4C}" dt="2020-07-29T09:19:44.083" v="643" actId="478"/>
          <ac:spMkLst>
            <pc:docMk/>
            <pc:sldMk cId="4098707560" sldId="443"/>
            <ac:spMk id="2" creationId="{7492EABF-1E7B-4322-8C77-08DF9188C73F}"/>
          </ac:spMkLst>
        </pc:spChg>
        <pc:spChg chg="del">
          <ac:chgData name="Jorge Garcia | FETRI" userId="c64a7d57-1da2-4763-a98c-3c1ec591bfe0" providerId="ADAL" clId="{A5D2B68F-A1FA-42CC-80E9-73CFFBDB6B4C}" dt="2020-07-29T09:19:44.083" v="643" actId="478"/>
          <ac:spMkLst>
            <pc:docMk/>
            <pc:sldMk cId="4098707560" sldId="443"/>
            <ac:spMk id="3" creationId="{5C6EBE27-6230-40D0-AEC7-421F3E640EAE}"/>
          </ac:spMkLst>
        </pc:spChg>
        <pc:spChg chg="add mod">
          <ac:chgData name="Jorge Garcia | FETRI" userId="c64a7d57-1da2-4763-a98c-3c1ec591bfe0" providerId="ADAL" clId="{A5D2B68F-A1FA-42CC-80E9-73CFFBDB6B4C}" dt="2020-07-29T09:27:30.058" v="904" actId="13926"/>
          <ac:spMkLst>
            <pc:docMk/>
            <pc:sldMk cId="4098707560" sldId="443"/>
            <ac:spMk id="4" creationId="{240A7620-3949-4C3E-9A5C-547B5DB6BDB0}"/>
          </ac:spMkLst>
        </pc:spChg>
        <pc:spChg chg="add mod">
          <ac:chgData name="Jorge Garcia | FETRI" userId="c64a7d57-1da2-4763-a98c-3c1ec591bfe0" providerId="ADAL" clId="{A5D2B68F-A1FA-42CC-80E9-73CFFBDB6B4C}" dt="2020-07-29T09:19:51.143" v="670" actId="20577"/>
          <ac:spMkLst>
            <pc:docMk/>
            <pc:sldMk cId="4098707560" sldId="443"/>
            <ac:spMk id="5" creationId="{2CD918FC-C6B4-4633-B99B-C602F0878330}"/>
          </ac:spMkLst>
        </pc:spChg>
      </pc:sldChg>
      <pc:sldChg chg="addSp delSp modSp add mod">
        <pc:chgData name="Jorge Garcia | FETRI" userId="c64a7d57-1da2-4763-a98c-3c1ec591bfe0" providerId="ADAL" clId="{A5D2B68F-A1FA-42CC-80E9-73CFFBDB6B4C}" dt="2020-08-01T15:09:27.387" v="1060"/>
        <pc:sldMkLst>
          <pc:docMk/>
          <pc:sldMk cId="1646393444" sldId="444"/>
        </pc:sldMkLst>
        <pc:spChg chg="mod">
          <ac:chgData name="Jorge Garcia | FETRI" userId="c64a7d57-1da2-4763-a98c-3c1ec591bfe0" providerId="ADAL" clId="{A5D2B68F-A1FA-42CC-80E9-73CFFBDB6B4C}" dt="2020-08-01T15:08:28.150" v="983" actId="1076"/>
          <ac:spMkLst>
            <pc:docMk/>
            <pc:sldMk cId="1646393444" sldId="444"/>
            <ac:spMk id="2" creationId="{00000000-0000-0000-0000-000000000000}"/>
          </ac:spMkLst>
        </pc:spChg>
        <pc:spChg chg="add mod">
          <ac:chgData name="Jorge Garcia | FETRI" userId="c64a7d57-1da2-4763-a98c-3c1ec591bfe0" providerId="ADAL" clId="{A5D2B68F-A1FA-42CC-80E9-73CFFBDB6B4C}" dt="2020-08-01T15:09:27.387" v="1060"/>
          <ac:spMkLst>
            <pc:docMk/>
            <pc:sldMk cId="1646393444" sldId="444"/>
            <ac:spMk id="8" creationId="{597695AB-4BEC-4157-8B69-2DDA62CCD759}"/>
          </ac:spMkLst>
        </pc:spChg>
        <pc:spChg chg="del">
          <ac:chgData name="Jorge Garcia | FETRI" userId="c64a7d57-1da2-4763-a98c-3c1ec591bfe0" providerId="ADAL" clId="{A5D2B68F-A1FA-42CC-80E9-73CFFBDB6B4C}" dt="2020-08-01T15:08:15.873" v="971" actId="478"/>
          <ac:spMkLst>
            <pc:docMk/>
            <pc:sldMk cId="1646393444" sldId="444"/>
            <ac:spMk id="17" creationId="{00000000-0000-0000-0000-000000000000}"/>
          </ac:spMkLst>
        </pc:spChg>
        <pc:spChg chg="del">
          <ac:chgData name="Jorge Garcia | FETRI" userId="c64a7d57-1da2-4763-a98c-3c1ec591bfe0" providerId="ADAL" clId="{A5D2B68F-A1FA-42CC-80E9-73CFFBDB6B4C}" dt="2020-08-01T15:08:13.944" v="970" actId="478"/>
          <ac:spMkLst>
            <pc:docMk/>
            <pc:sldMk cId="1646393444" sldId="444"/>
            <ac:spMk id="18" creationId="{00000000-0000-0000-0000-000000000000}"/>
          </ac:spMkLst>
        </pc:spChg>
        <pc:picChg chg="del">
          <ac:chgData name="Jorge Garcia | FETRI" userId="c64a7d57-1da2-4763-a98c-3c1ec591bfe0" providerId="ADAL" clId="{A5D2B68F-A1FA-42CC-80E9-73CFFBDB6B4C}" dt="2020-08-01T15:08:13.944" v="970" actId="478"/>
          <ac:picMkLst>
            <pc:docMk/>
            <pc:sldMk cId="1646393444" sldId="444"/>
            <ac:picMk id="16" creationId="{00000000-0000-0000-0000-000000000000}"/>
          </ac:picMkLst>
        </pc:picChg>
        <pc:cxnChg chg="del">
          <ac:chgData name="Jorge Garcia | FETRI" userId="c64a7d57-1da2-4763-a98c-3c1ec591bfe0" providerId="ADAL" clId="{A5D2B68F-A1FA-42CC-80E9-73CFFBDB6B4C}" dt="2020-08-01T15:08:13.944" v="970" actId="478"/>
          <ac:cxnSpMkLst>
            <pc:docMk/>
            <pc:sldMk cId="1646393444" sldId="444"/>
            <ac:cxnSpMk id="19" creationId="{00000000-0000-0000-0000-000000000000}"/>
          </ac:cxnSpMkLst>
        </pc:cxnChg>
        <pc:cxnChg chg="del">
          <ac:chgData name="Jorge Garcia | FETRI" userId="c64a7d57-1da2-4763-a98c-3c1ec591bfe0" providerId="ADAL" clId="{A5D2B68F-A1FA-42CC-80E9-73CFFBDB6B4C}" dt="2020-08-01T15:08:13.944" v="970" actId="478"/>
          <ac:cxnSpMkLst>
            <pc:docMk/>
            <pc:sldMk cId="1646393444" sldId="444"/>
            <ac:cxnSpMk id="20" creationId="{00000000-0000-0000-0000-000000000000}"/>
          </ac:cxnSpMkLst>
        </pc:cxnChg>
      </pc:sldChg>
      <pc:sldChg chg="modSp add mod">
        <pc:chgData name="Jorge Garcia | FETRI" userId="c64a7d57-1da2-4763-a98c-3c1ec591bfe0" providerId="ADAL" clId="{A5D2B68F-A1FA-42CC-80E9-73CFFBDB6B4C}" dt="2020-08-01T15:07:00.598" v="928" actId="20577"/>
        <pc:sldMkLst>
          <pc:docMk/>
          <pc:sldMk cId="2911761255" sldId="445"/>
        </pc:sldMkLst>
        <pc:spChg chg="mod">
          <ac:chgData name="Jorge Garcia | FETRI" userId="c64a7d57-1da2-4763-a98c-3c1ec591bfe0" providerId="ADAL" clId="{A5D2B68F-A1FA-42CC-80E9-73CFFBDB6B4C}" dt="2020-08-01T15:07:00.598" v="928" actId="20577"/>
          <ac:spMkLst>
            <pc:docMk/>
            <pc:sldMk cId="2911761255" sldId="445"/>
            <ac:spMk id="3" creationId="{00000000-0000-0000-0000-000000000000}"/>
          </ac:spMkLst>
        </pc:spChg>
      </pc:sldChg>
      <pc:sldChg chg="addSp delSp modSp new mod">
        <pc:chgData name="Jorge Garcia | FETRI" userId="c64a7d57-1da2-4763-a98c-3c1ec591bfe0" providerId="ADAL" clId="{A5D2B68F-A1FA-42CC-80E9-73CFFBDB6B4C}" dt="2020-08-14T10:00:39.120" v="5762" actId="14100"/>
        <pc:sldMkLst>
          <pc:docMk/>
          <pc:sldMk cId="2862563128" sldId="446"/>
        </pc:sldMkLst>
        <pc:spChg chg="del">
          <ac:chgData name="Jorge Garcia | FETRI" userId="c64a7d57-1da2-4763-a98c-3c1ec591bfe0" providerId="ADAL" clId="{A5D2B68F-A1FA-42CC-80E9-73CFFBDB6B4C}" dt="2020-08-01T15:10:39.446" v="1079" actId="478"/>
          <ac:spMkLst>
            <pc:docMk/>
            <pc:sldMk cId="2862563128" sldId="446"/>
            <ac:spMk id="2" creationId="{9CA070F5-85CE-42F7-997C-5B6F93250720}"/>
          </ac:spMkLst>
        </pc:spChg>
        <pc:spChg chg="del">
          <ac:chgData name="Jorge Garcia | FETRI" userId="c64a7d57-1da2-4763-a98c-3c1ec591bfe0" providerId="ADAL" clId="{A5D2B68F-A1FA-42CC-80E9-73CFFBDB6B4C}" dt="2020-08-01T15:10:39.446" v="1079" actId="478"/>
          <ac:spMkLst>
            <pc:docMk/>
            <pc:sldMk cId="2862563128" sldId="446"/>
            <ac:spMk id="3" creationId="{BBD4F5A5-06D8-4E4A-AED8-BBF212DC3F0C}"/>
          </ac:spMkLst>
        </pc:spChg>
        <pc:spChg chg="add mod">
          <ac:chgData name="Jorge Garcia | FETRI" userId="c64a7d57-1da2-4763-a98c-3c1ec591bfe0" providerId="ADAL" clId="{A5D2B68F-A1FA-42CC-80E9-73CFFBDB6B4C}" dt="2020-08-01T15:11:09.912" v="1094" actId="20577"/>
          <ac:spMkLst>
            <pc:docMk/>
            <pc:sldMk cId="2862563128" sldId="446"/>
            <ac:spMk id="6" creationId="{AA568894-5BD7-4D23-826B-DF39A7446F91}"/>
          </ac:spMkLst>
        </pc:spChg>
        <pc:picChg chg="add del">
          <ac:chgData name="Jorge Garcia | FETRI" userId="c64a7d57-1da2-4763-a98c-3c1ec591bfe0" providerId="ADAL" clId="{A5D2B68F-A1FA-42CC-80E9-73CFFBDB6B4C}" dt="2020-08-07T07:15:54.425" v="5441" actId="22"/>
          <ac:picMkLst>
            <pc:docMk/>
            <pc:sldMk cId="2862563128" sldId="446"/>
            <ac:picMk id="3" creationId="{21666A88-6B5A-4849-852E-A6655A984D8D}"/>
          </ac:picMkLst>
        </pc:picChg>
        <pc:picChg chg="add mod modCrop">
          <ac:chgData name="Jorge Garcia | FETRI" userId="c64a7d57-1da2-4763-a98c-3c1ec591bfe0" providerId="ADAL" clId="{A5D2B68F-A1FA-42CC-80E9-73CFFBDB6B4C}" dt="2020-08-14T10:00:39.120" v="5762" actId="14100"/>
          <ac:picMkLst>
            <pc:docMk/>
            <pc:sldMk cId="2862563128" sldId="446"/>
            <ac:picMk id="3" creationId="{4EBFD148-3964-40FB-9A86-FF2CE0D02CD2}"/>
          </ac:picMkLst>
        </pc:picChg>
        <pc:picChg chg="add mod modCrop">
          <ac:chgData name="Jorge Garcia | FETRI" userId="c64a7d57-1da2-4763-a98c-3c1ec591bfe0" providerId="ADAL" clId="{A5D2B68F-A1FA-42CC-80E9-73CFFBDB6B4C}" dt="2020-08-03T18:31:59.319" v="5033" actId="14100"/>
          <ac:picMkLst>
            <pc:docMk/>
            <pc:sldMk cId="2862563128" sldId="446"/>
            <ac:picMk id="3" creationId="{5577214D-01B0-4C06-968D-58799B6EAF56}"/>
          </ac:picMkLst>
        </pc:picChg>
        <pc:picChg chg="add del mod modCrop">
          <ac:chgData name="Jorge Garcia | FETRI" userId="c64a7d57-1da2-4763-a98c-3c1ec591bfe0" providerId="ADAL" clId="{A5D2B68F-A1FA-42CC-80E9-73CFFBDB6B4C}" dt="2020-08-03T18:31:44.975" v="5028" actId="478"/>
          <ac:picMkLst>
            <pc:docMk/>
            <pc:sldMk cId="2862563128" sldId="446"/>
            <ac:picMk id="5" creationId="{77A782B3-1B48-4DC3-B31C-88F15521D649}"/>
          </ac:picMkLst>
        </pc:picChg>
        <pc:picChg chg="add del mod">
          <ac:chgData name="Jorge Garcia | FETRI" userId="c64a7d57-1da2-4763-a98c-3c1ec591bfe0" providerId="ADAL" clId="{A5D2B68F-A1FA-42CC-80E9-73CFFBDB6B4C}" dt="2020-08-14T10:00:07.162" v="5757" actId="478"/>
          <ac:picMkLst>
            <pc:docMk/>
            <pc:sldMk cId="2862563128" sldId="446"/>
            <ac:picMk id="7" creationId="{CD8579A2-D1C9-4783-93C7-31F7F07989FE}"/>
          </ac:picMkLst>
        </pc:picChg>
      </pc:sldChg>
      <pc:sldChg chg="modSp add mod">
        <pc:chgData name="Jorge Garcia | FETRI" userId="c64a7d57-1da2-4763-a98c-3c1ec591bfe0" providerId="ADAL" clId="{A5D2B68F-A1FA-42CC-80E9-73CFFBDB6B4C}" dt="2020-08-03T18:32:18.193" v="5042" actId="13926"/>
        <pc:sldMkLst>
          <pc:docMk/>
          <pc:sldMk cId="4219960943" sldId="447"/>
        </pc:sldMkLst>
        <pc:spChg chg="mod">
          <ac:chgData name="Jorge Garcia | FETRI" userId="c64a7d57-1da2-4763-a98c-3c1ec591bfe0" providerId="ADAL" clId="{A5D2B68F-A1FA-42CC-80E9-73CFFBDB6B4C}" dt="2020-08-03T18:32:18.193" v="5042" actId="13926"/>
          <ac:spMkLst>
            <pc:docMk/>
            <pc:sldMk cId="4219960943" sldId="447"/>
            <ac:spMk id="27" creationId="{00000000-0000-0000-0000-000000000000}"/>
          </ac:spMkLst>
        </pc:spChg>
      </pc:sldChg>
      <pc:sldChg chg="modSp add mod">
        <pc:chgData name="Jorge Garcia | FETRI" userId="c64a7d57-1da2-4763-a98c-3c1ec591bfe0" providerId="ADAL" clId="{A5D2B68F-A1FA-42CC-80E9-73CFFBDB6B4C}" dt="2020-08-03T18:03:22.199" v="3296" actId="13926"/>
        <pc:sldMkLst>
          <pc:docMk/>
          <pc:sldMk cId="3274363820" sldId="448"/>
        </pc:sldMkLst>
        <pc:spChg chg="mod">
          <ac:chgData name="Jorge Garcia | FETRI" userId="c64a7d57-1da2-4763-a98c-3c1ec591bfe0" providerId="ADAL" clId="{A5D2B68F-A1FA-42CC-80E9-73CFFBDB6B4C}" dt="2020-08-03T18:03:22.199" v="3296" actId="13926"/>
          <ac:spMkLst>
            <pc:docMk/>
            <pc:sldMk cId="3274363820" sldId="448"/>
            <ac:spMk id="3" creationId="{00000000-0000-0000-0000-000000000000}"/>
          </ac:spMkLst>
        </pc:spChg>
        <pc:spChg chg="mod">
          <ac:chgData name="Jorge Garcia | FETRI" userId="c64a7d57-1da2-4763-a98c-3c1ec591bfe0" providerId="ADAL" clId="{A5D2B68F-A1FA-42CC-80E9-73CFFBDB6B4C}" dt="2020-08-01T15:17:23.081" v="1981" actId="20577"/>
          <ac:spMkLst>
            <pc:docMk/>
            <pc:sldMk cId="3274363820" sldId="448"/>
            <ac:spMk id="4" creationId="{C8FBE9C6-21C5-4F7B-8C3A-8BD68CB36EDF}"/>
          </ac:spMkLst>
        </pc:spChg>
      </pc:sldChg>
      <pc:sldChg chg="add">
        <pc:chgData name="Jorge Garcia | FETRI" userId="c64a7d57-1da2-4763-a98c-3c1ec591bfe0" providerId="ADAL" clId="{A5D2B68F-A1FA-42CC-80E9-73CFFBDB6B4C}" dt="2020-08-03T11:09:55.478" v="2847"/>
        <pc:sldMkLst>
          <pc:docMk/>
          <pc:sldMk cId="3620950500" sldId="449"/>
        </pc:sldMkLst>
      </pc:sldChg>
      <pc:sldChg chg="add">
        <pc:chgData name="Jorge Garcia | FETRI" userId="c64a7d57-1da2-4763-a98c-3c1ec591bfe0" providerId="ADAL" clId="{A5D2B68F-A1FA-42CC-80E9-73CFFBDB6B4C}" dt="2020-08-03T11:09:55.478" v="2847"/>
        <pc:sldMkLst>
          <pc:docMk/>
          <pc:sldMk cId="3466600083" sldId="450"/>
        </pc:sldMkLst>
      </pc:sldChg>
      <pc:sldChg chg="add">
        <pc:chgData name="Jorge Garcia | FETRI" userId="c64a7d57-1da2-4763-a98c-3c1ec591bfe0" providerId="ADAL" clId="{A5D2B68F-A1FA-42CC-80E9-73CFFBDB6B4C}" dt="2020-08-03T11:09:55.478" v="2847"/>
        <pc:sldMkLst>
          <pc:docMk/>
          <pc:sldMk cId="602484224" sldId="451"/>
        </pc:sldMkLst>
      </pc:sldChg>
      <pc:sldChg chg="add">
        <pc:chgData name="Jorge Garcia | FETRI" userId="c64a7d57-1da2-4763-a98c-3c1ec591bfe0" providerId="ADAL" clId="{A5D2B68F-A1FA-42CC-80E9-73CFFBDB6B4C}" dt="2020-08-03T11:09:55.478" v="2847"/>
        <pc:sldMkLst>
          <pc:docMk/>
          <pc:sldMk cId="2107630256" sldId="452"/>
        </pc:sldMkLst>
      </pc:sldChg>
      <pc:sldChg chg="add">
        <pc:chgData name="Jorge Garcia | FETRI" userId="c64a7d57-1da2-4763-a98c-3c1ec591bfe0" providerId="ADAL" clId="{A5D2B68F-A1FA-42CC-80E9-73CFFBDB6B4C}" dt="2020-08-03T11:09:55.478" v="2847"/>
        <pc:sldMkLst>
          <pc:docMk/>
          <pc:sldMk cId="1104091896" sldId="453"/>
        </pc:sldMkLst>
      </pc:sldChg>
      <pc:sldChg chg="add">
        <pc:chgData name="Jorge Garcia | FETRI" userId="c64a7d57-1da2-4763-a98c-3c1ec591bfe0" providerId="ADAL" clId="{A5D2B68F-A1FA-42CC-80E9-73CFFBDB6B4C}" dt="2020-08-03T11:09:55.478" v="2847"/>
        <pc:sldMkLst>
          <pc:docMk/>
          <pc:sldMk cId="3614146072" sldId="454"/>
        </pc:sldMkLst>
      </pc:sldChg>
      <pc:sldChg chg="add">
        <pc:chgData name="Jorge Garcia | FETRI" userId="c64a7d57-1da2-4763-a98c-3c1ec591bfe0" providerId="ADAL" clId="{A5D2B68F-A1FA-42CC-80E9-73CFFBDB6B4C}" dt="2020-08-03T11:09:55.478" v="2847"/>
        <pc:sldMkLst>
          <pc:docMk/>
          <pc:sldMk cId="1036755996" sldId="455"/>
        </pc:sldMkLst>
      </pc:sldChg>
      <pc:sldChg chg="addSp delSp modSp new mod">
        <pc:chgData name="Jorge Garcia | FETRI" userId="c64a7d57-1da2-4763-a98c-3c1ec591bfe0" providerId="ADAL" clId="{A5D2B68F-A1FA-42CC-80E9-73CFFBDB6B4C}" dt="2020-08-12T08:18:52.306" v="5756" actId="1076"/>
        <pc:sldMkLst>
          <pc:docMk/>
          <pc:sldMk cId="4506963" sldId="456"/>
        </pc:sldMkLst>
        <pc:spChg chg="del">
          <ac:chgData name="Jorge Garcia | FETRI" userId="c64a7d57-1da2-4763-a98c-3c1ec591bfe0" providerId="ADAL" clId="{A5D2B68F-A1FA-42CC-80E9-73CFFBDB6B4C}" dt="2020-08-03T18:00:07.015" v="2881" actId="478"/>
          <ac:spMkLst>
            <pc:docMk/>
            <pc:sldMk cId="4506963" sldId="456"/>
            <ac:spMk id="2" creationId="{4B79FBD2-E332-4A40-96B0-8F987BD3DA0B}"/>
          </ac:spMkLst>
        </pc:spChg>
        <pc:spChg chg="del">
          <ac:chgData name="Jorge Garcia | FETRI" userId="c64a7d57-1da2-4763-a98c-3c1ec591bfe0" providerId="ADAL" clId="{A5D2B68F-A1FA-42CC-80E9-73CFFBDB6B4C}" dt="2020-08-03T18:00:07.015" v="2881" actId="478"/>
          <ac:spMkLst>
            <pc:docMk/>
            <pc:sldMk cId="4506963" sldId="456"/>
            <ac:spMk id="3" creationId="{CF6A9876-D70A-426F-877F-2B3ED1C1F07D}"/>
          </ac:spMkLst>
        </pc:spChg>
        <pc:spChg chg="add mod">
          <ac:chgData name="Jorge Garcia | FETRI" userId="c64a7d57-1da2-4763-a98c-3c1ec591bfe0" providerId="ADAL" clId="{A5D2B68F-A1FA-42CC-80E9-73CFFBDB6B4C}" dt="2020-08-03T18:03:14.244" v="3295" actId="14100"/>
          <ac:spMkLst>
            <pc:docMk/>
            <pc:sldMk cId="4506963" sldId="456"/>
            <ac:spMk id="6" creationId="{82AFDCD1-C07C-417D-8A74-351F1DB8D078}"/>
          </ac:spMkLst>
        </pc:spChg>
        <pc:picChg chg="del">
          <ac:chgData name="Jorge Garcia | FETRI" userId="c64a7d57-1da2-4763-a98c-3c1ec591bfe0" providerId="ADAL" clId="{A5D2B68F-A1FA-42CC-80E9-73CFFBDB6B4C}" dt="2020-08-12T08:18:29.410" v="5750" actId="478"/>
          <ac:picMkLst>
            <pc:docMk/>
            <pc:sldMk cId="4506963" sldId="456"/>
            <ac:picMk id="3" creationId="{8309F0AB-BFC7-4B44-AF58-FC94AE6B03AB}"/>
          </ac:picMkLst>
        </pc:picChg>
        <pc:picChg chg="add mod modCrop">
          <ac:chgData name="Jorge Garcia | FETRI" userId="c64a7d57-1da2-4763-a98c-3c1ec591bfe0" providerId="ADAL" clId="{A5D2B68F-A1FA-42CC-80E9-73CFFBDB6B4C}" dt="2020-08-12T08:18:52.306" v="5756" actId="1076"/>
          <ac:picMkLst>
            <pc:docMk/>
            <pc:sldMk cId="4506963" sldId="456"/>
            <ac:picMk id="4" creationId="{DA307F83-7A88-4CFC-BA5F-76D8AB81825D}"/>
          </ac:picMkLst>
        </pc:picChg>
        <pc:picChg chg="add mod modCrop">
          <ac:chgData name="Jorge Garcia | FETRI" userId="c64a7d57-1da2-4763-a98c-3c1ec591bfe0" providerId="ADAL" clId="{A5D2B68F-A1FA-42CC-80E9-73CFFBDB6B4C}" dt="2020-08-03T18:00:23.725" v="2886" actId="1076"/>
          <ac:picMkLst>
            <pc:docMk/>
            <pc:sldMk cId="4506963" sldId="456"/>
            <ac:picMk id="5" creationId="{421CAB5C-09E5-443B-A5A1-82C54916EEA7}"/>
          </ac:picMkLst>
        </pc:picChg>
      </pc:sldChg>
      <pc:sldChg chg="modSp add mod ord">
        <pc:chgData name="Jorge Garcia | FETRI" userId="c64a7d57-1da2-4763-a98c-3c1ec591bfe0" providerId="ADAL" clId="{A5D2B68F-A1FA-42CC-80E9-73CFFBDB6B4C}" dt="2020-08-03T18:21:09.362" v="3901" actId="14100"/>
        <pc:sldMkLst>
          <pc:docMk/>
          <pc:sldMk cId="473026629" sldId="457"/>
        </pc:sldMkLst>
        <pc:spChg chg="mod">
          <ac:chgData name="Jorge Garcia | FETRI" userId="c64a7d57-1da2-4763-a98c-3c1ec591bfe0" providerId="ADAL" clId="{A5D2B68F-A1FA-42CC-80E9-73CFFBDB6B4C}" dt="2020-08-03T18:20:42.395" v="3849" actId="20577"/>
          <ac:spMkLst>
            <pc:docMk/>
            <pc:sldMk cId="473026629" sldId="457"/>
            <ac:spMk id="3" creationId="{00000000-0000-0000-0000-000000000000}"/>
          </ac:spMkLst>
        </pc:spChg>
        <pc:spChg chg="mod">
          <ac:chgData name="Jorge Garcia | FETRI" userId="c64a7d57-1da2-4763-a98c-3c1ec591bfe0" providerId="ADAL" clId="{A5D2B68F-A1FA-42CC-80E9-73CFFBDB6B4C}" dt="2020-08-03T18:21:09.362" v="3901" actId="14100"/>
          <ac:spMkLst>
            <pc:docMk/>
            <pc:sldMk cId="473026629" sldId="457"/>
            <ac:spMk id="4" creationId="{C8FBE9C6-21C5-4F7B-8C3A-8BD68CB36EDF}"/>
          </ac:spMkLst>
        </pc:spChg>
      </pc:sldChg>
      <pc:sldChg chg="addSp delSp modSp new del mod">
        <pc:chgData name="Jorge Garcia | FETRI" userId="c64a7d57-1da2-4763-a98c-3c1ec591bfe0" providerId="ADAL" clId="{A5D2B68F-A1FA-42CC-80E9-73CFFBDB6B4C}" dt="2020-08-03T18:25:03.710" v="4302" actId="2696"/>
        <pc:sldMkLst>
          <pc:docMk/>
          <pc:sldMk cId="1527350548" sldId="458"/>
        </pc:sldMkLst>
        <pc:spChg chg="del">
          <ac:chgData name="Jorge Garcia | FETRI" userId="c64a7d57-1da2-4763-a98c-3c1ec591bfe0" providerId="ADAL" clId="{A5D2B68F-A1FA-42CC-80E9-73CFFBDB6B4C}" dt="2020-08-03T18:22:53.286" v="3907" actId="478"/>
          <ac:spMkLst>
            <pc:docMk/>
            <pc:sldMk cId="1527350548" sldId="458"/>
            <ac:spMk id="2" creationId="{E36F9F82-8444-40F2-A6E3-4949A0870BE5}"/>
          </ac:spMkLst>
        </pc:spChg>
        <pc:spChg chg="del">
          <ac:chgData name="Jorge Garcia | FETRI" userId="c64a7d57-1da2-4763-a98c-3c1ec591bfe0" providerId="ADAL" clId="{A5D2B68F-A1FA-42CC-80E9-73CFFBDB6B4C}" dt="2020-08-03T18:22:53.286" v="3907" actId="478"/>
          <ac:spMkLst>
            <pc:docMk/>
            <pc:sldMk cId="1527350548" sldId="458"/>
            <ac:spMk id="3" creationId="{F8039692-931B-4A87-8E9A-B1742C99A26C}"/>
          </ac:spMkLst>
        </pc:spChg>
        <pc:spChg chg="add mod">
          <ac:chgData name="Jorge Garcia | FETRI" userId="c64a7d57-1da2-4763-a98c-3c1ec591bfe0" providerId="ADAL" clId="{A5D2B68F-A1FA-42CC-80E9-73CFFBDB6B4C}" dt="2020-08-03T18:24:13.175" v="4265" actId="20577"/>
          <ac:spMkLst>
            <pc:docMk/>
            <pc:sldMk cId="1527350548" sldId="458"/>
            <ac:spMk id="6" creationId="{CD6F42FB-3613-4455-992A-CE49F2CAC359}"/>
          </ac:spMkLst>
        </pc:spChg>
        <pc:spChg chg="add mod">
          <ac:chgData name="Jorge Garcia | FETRI" userId="c64a7d57-1da2-4763-a98c-3c1ec591bfe0" providerId="ADAL" clId="{A5D2B68F-A1FA-42CC-80E9-73CFFBDB6B4C}" dt="2020-08-03T18:24:26.832" v="4299" actId="14100"/>
          <ac:spMkLst>
            <pc:docMk/>
            <pc:sldMk cId="1527350548" sldId="458"/>
            <ac:spMk id="7" creationId="{921EBA55-E092-49BC-8072-44B34EBBAE66}"/>
          </ac:spMkLst>
        </pc:spChg>
        <pc:picChg chg="add mod modCrop">
          <ac:chgData name="Jorge Garcia | FETRI" userId="c64a7d57-1da2-4763-a98c-3c1ec591bfe0" providerId="ADAL" clId="{A5D2B68F-A1FA-42CC-80E9-73CFFBDB6B4C}" dt="2020-08-03T18:23:07.744" v="3912" actId="14100"/>
          <ac:picMkLst>
            <pc:docMk/>
            <pc:sldMk cId="1527350548" sldId="458"/>
            <ac:picMk id="5" creationId="{0DA1B307-FF08-4BA5-BBF5-88B7FD35EE7B}"/>
          </ac:picMkLst>
        </pc:picChg>
      </pc:sldChg>
      <pc:sldChg chg="add">
        <pc:chgData name="Jorge Garcia | FETRI" userId="c64a7d57-1da2-4763-a98c-3c1ec591bfe0" providerId="ADAL" clId="{A5D2B68F-A1FA-42CC-80E9-73CFFBDB6B4C}" dt="2020-08-03T18:25:06.150" v="4303"/>
        <pc:sldMkLst>
          <pc:docMk/>
          <pc:sldMk cId="2302717024" sldId="458"/>
        </pc:sldMkLst>
      </pc:sldChg>
      <pc:sldChg chg="modSp add mod">
        <pc:chgData name="Jorge Garcia | FETRI" userId="c64a7d57-1da2-4763-a98c-3c1ec591bfe0" providerId="ADAL" clId="{A5D2B68F-A1FA-42CC-80E9-73CFFBDB6B4C}" dt="2020-08-03T18:30:25.757" v="5027" actId="13926"/>
        <pc:sldMkLst>
          <pc:docMk/>
          <pc:sldMk cId="2115051848" sldId="459"/>
        </pc:sldMkLst>
        <pc:spChg chg="mod">
          <ac:chgData name="Jorge Garcia | FETRI" userId="c64a7d57-1da2-4763-a98c-3c1ec591bfe0" providerId="ADAL" clId="{A5D2B68F-A1FA-42CC-80E9-73CFFBDB6B4C}" dt="2020-08-03T18:30:25.757" v="5027" actId="13926"/>
          <ac:spMkLst>
            <pc:docMk/>
            <pc:sldMk cId="2115051848" sldId="459"/>
            <ac:spMk id="7" creationId="{00000000-0000-0000-0000-000000000000}"/>
          </ac:spMkLst>
        </pc:spChg>
      </pc:sldChg>
    </pc:docChg>
  </pc:docChgLst>
  <pc:docChgLst>
    <pc:chgData name="Jorge Garcia | FETRI" userId="c64a7d57-1da2-4763-a98c-3c1ec591bfe0" providerId="ADAL" clId="{8E3C2CD2-8A13-428B-84B1-7C19DA97BEC0}"/>
    <pc:docChg chg="undo custSel addSld delSld modSld">
      <pc:chgData name="Jorge Garcia | FETRI" userId="c64a7d57-1da2-4763-a98c-3c1ec591bfe0" providerId="ADAL" clId="{8E3C2CD2-8A13-428B-84B1-7C19DA97BEC0}" dt="2020-07-07T07:46:15.037" v="2116" actId="6549"/>
      <pc:docMkLst>
        <pc:docMk/>
      </pc:docMkLst>
      <pc:sldChg chg="modSp mod">
        <pc:chgData name="Jorge Garcia | FETRI" userId="c64a7d57-1da2-4763-a98c-3c1ec591bfe0" providerId="ADAL" clId="{8E3C2CD2-8A13-428B-84B1-7C19DA97BEC0}" dt="2020-07-01T18:39:09.796" v="622" actId="20577"/>
        <pc:sldMkLst>
          <pc:docMk/>
          <pc:sldMk cId="1416218188" sldId="257"/>
        </pc:sldMkLst>
        <pc:spChg chg="mod">
          <ac:chgData name="Jorge Garcia | FETRI" userId="c64a7d57-1da2-4763-a98c-3c1ec591bfe0" providerId="ADAL" clId="{8E3C2CD2-8A13-428B-84B1-7C19DA97BEC0}" dt="2020-07-01T18:39:09.796" v="622" actId="20577"/>
          <ac:spMkLst>
            <pc:docMk/>
            <pc:sldMk cId="1416218188" sldId="257"/>
            <ac:spMk id="3" creationId="{00000000-0000-0000-0000-000000000000}"/>
          </ac:spMkLst>
        </pc:spChg>
      </pc:sldChg>
      <pc:sldChg chg="modSp mod">
        <pc:chgData name="Jorge Garcia | FETRI" userId="c64a7d57-1da2-4763-a98c-3c1ec591bfe0" providerId="ADAL" clId="{8E3C2CD2-8A13-428B-84B1-7C19DA97BEC0}" dt="2020-07-01T18:39:58.656" v="674" actId="1035"/>
        <pc:sldMkLst>
          <pc:docMk/>
          <pc:sldMk cId="0" sldId="258"/>
        </pc:sldMkLst>
        <pc:spChg chg="mod">
          <ac:chgData name="Jorge Garcia | FETRI" userId="c64a7d57-1da2-4763-a98c-3c1ec591bfe0" providerId="ADAL" clId="{8E3C2CD2-8A13-428B-84B1-7C19DA97BEC0}" dt="2020-07-01T18:39:58.656" v="674" actId="1035"/>
          <ac:spMkLst>
            <pc:docMk/>
            <pc:sldMk cId="0" sldId="258"/>
            <ac:spMk id="3" creationId="{00000000-0000-0000-0000-000000000000}"/>
          </ac:spMkLst>
        </pc:spChg>
      </pc:sldChg>
      <pc:sldChg chg="modSp mod">
        <pc:chgData name="Jorge Garcia | FETRI" userId="c64a7d57-1da2-4763-a98c-3c1ec591bfe0" providerId="ADAL" clId="{8E3C2CD2-8A13-428B-84B1-7C19DA97BEC0}" dt="2020-07-01T18:38:57.996" v="615" actId="13926"/>
        <pc:sldMkLst>
          <pc:docMk/>
          <pc:sldMk cId="1085493824" sldId="344"/>
        </pc:sldMkLst>
        <pc:spChg chg="mod">
          <ac:chgData name="Jorge Garcia | FETRI" userId="c64a7d57-1da2-4763-a98c-3c1ec591bfe0" providerId="ADAL" clId="{8E3C2CD2-8A13-428B-84B1-7C19DA97BEC0}" dt="2020-07-01T18:38:57.996" v="615" actId="13926"/>
          <ac:spMkLst>
            <pc:docMk/>
            <pc:sldMk cId="1085493824" sldId="344"/>
            <ac:spMk id="5" creationId="{90F029A0-8D96-453C-90E3-1F604ABFCA41}"/>
          </ac:spMkLst>
        </pc:spChg>
      </pc:sldChg>
      <pc:sldChg chg="modSp mod">
        <pc:chgData name="Jorge Garcia | FETRI" userId="c64a7d57-1da2-4763-a98c-3c1ec591bfe0" providerId="ADAL" clId="{8E3C2CD2-8A13-428B-84B1-7C19DA97BEC0}" dt="2020-07-03T14:10:22.981" v="1386" actId="13926"/>
        <pc:sldMkLst>
          <pc:docMk/>
          <pc:sldMk cId="3724282259" sldId="349"/>
        </pc:sldMkLst>
        <pc:spChg chg="mod">
          <ac:chgData name="Jorge Garcia | FETRI" userId="c64a7d57-1da2-4763-a98c-3c1ec591bfe0" providerId="ADAL" clId="{8E3C2CD2-8A13-428B-84B1-7C19DA97BEC0}" dt="2020-07-03T14:10:22.981" v="1386" actId="13926"/>
          <ac:spMkLst>
            <pc:docMk/>
            <pc:sldMk cId="3724282259" sldId="349"/>
            <ac:spMk id="7" creationId="{00000000-0000-0000-0000-000000000000}"/>
          </ac:spMkLst>
        </pc:spChg>
      </pc:sldChg>
      <pc:sldChg chg="modSp mod">
        <pc:chgData name="Jorge Garcia | FETRI" userId="c64a7d57-1da2-4763-a98c-3c1ec591bfe0" providerId="ADAL" clId="{8E3C2CD2-8A13-428B-84B1-7C19DA97BEC0}" dt="2020-07-01T19:03:17.633" v="1077" actId="20577"/>
        <pc:sldMkLst>
          <pc:docMk/>
          <pc:sldMk cId="2732676452" sldId="351"/>
        </pc:sldMkLst>
        <pc:spChg chg="mod">
          <ac:chgData name="Jorge Garcia | FETRI" userId="c64a7d57-1da2-4763-a98c-3c1ec591bfe0" providerId="ADAL" clId="{8E3C2CD2-8A13-428B-84B1-7C19DA97BEC0}" dt="2020-07-01T19:03:17.633" v="1077" actId="20577"/>
          <ac:spMkLst>
            <pc:docMk/>
            <pc:sldMk cId="2732676452" sldId="351"/>
            <ac:spMk id="27" creationId="{00000000-0000-0000-0000-000000000000}"/>
          </ac:spMkLst>
        </pc:spChg>
      </pc:sldChg>
      <pc:sldChg chg="modSp mod">
        <pc:chgData name="Jorge Garcia | FETRI" userId="c64a7d57-1da2-4763-a98c-3c1ec591bfe0" providerId="ADAL" clId="{8E3C2CD2-8A13-428B-84B1-7C19DA97BEC0}" dt="2020-07-03T11:49:16.186" v="1215" actId="1076"/>
        <pc:sldMkLst>
          <pc:docMk/>
          <pc:sldMk cId="1544799242" sldId="359"/>
        </pc:sldMkLst>
        <pc:spChg chg="mod">
          <ac:chgData name="Jorge Garcia | FETRI" userId="c64a7d57-1da2-4763-a98c-3c1ec591bfe0" providerId="ADAL" clId="{8E3C2CD2-8A13-428B-84B1-7C19DA97BEC0}" dt="2020-07-03T11:49:16.186" v="1215" actId="1076"/>
          <ac:spMkLst>
            <pc:docMk/>
            <pc:sldMk cId="1544799242" sldId="359"/>
            <ac:spMk id="5" creationId="{4A712054-F83B-4415-BFD0-A411C588D98B}"/>
          </ac:spMkLst>
        </pc:spChg>
      </pc:sldChg>
      <pc:sldChg chg="modSp mod">
        <pc:chgData name="Jorge Garcia | FETRI" userId="c64a7d57-1da2-4763-a98c-3c1ec591bfe0" providerId="ADAL" clId="{8E3C2CD2-8A13-428B-84B1-7C19DA97BEC0}" dt="2020-07-01T19:02:31.685" v="1005" actId="20577"/>
        <pc:sldMkLst>
          <pc:docMk/>
          <pc:sldMk cId="1852741565" sldId="372"/>
        </pc:sldMkLst>
        <pc:spChg chg="mod">
          <ac:chgData name="Jorge Garcia | FETRI" userId="c64a7d57-1da2-4763-a98c-3c1ec591bfe0" providerId="ADAL" clId="{8E3C2CD2-8A13-428B-84B1-7C19DA97BEC0}" dt="2020-07-01T19:02:31.685" v="1005" actId="20577"/>
          <ac:spMkLst>
            <pc:docMk/>
            <pc:sldMk cId="1852741565" sldId="372"/>
            <ac:spMk id="7" creationId="{00000000-0000-0000-0000-000000000000}"/>
          </ac:spMkLst>
        </pc:spChg>
      </pc:sldChg>
      <pc:sldChg chg="modSp mod">
        <pc:chgData name="Jorge Garcia | FETRI" userId="c64a7d57-1da2-4763-a98c-3c1ec591bfe0" providerId="ADAL" clId="{8E3C2CD2-8A13-428B-84B1-7C19DA97BEC0}" dt="2020-07-04T09:33:56.377" v="2065" actId="14100"/>
        <pc:sldMkLst>
          <pc:docMk/>
          <pc:sldMk cId="1665248" sldId="380"/>
        </pc:sldMkLst>
        <pc:spChg chg="mod">
          <ac:chgData name="Jorge Garcia | FETRI" userId="c64a7d57-1da2-4763-a98c-3c1ec591bfe0" providerId="ADAL" clId="{8E3C2CD2-8A13-428B-84B1-7C19DA97BEC0}" dt="2020-07-04T09:33:56.377" v="2065" actId="14100"/>
          <ac:spMkLst>
            <pc:docMk/>
            <pc:sldMk cId="1665248" sldId="380"/>
            <ac:spMk id="12" creationId="{91D74800-7BDF-4EA0-BDA9-BA4D3410B1D7}"/>
          </ac:spMkLst>
        </pc:spChg>
      </pc:sldChg>
      <pc:sldChg chg="modSp mod">
        <pc:chgData name="Jorge Garcia | FETRI" userId="c64a7d57-1da2-4763-a98c-3c1ec591bfe0" providerId="ADAL" clId="{8E3C2CD2-8A13-428B-84B1-7C19DA97BEC0}" dt="2020-07-03T15:57:08.896" v="2047" actId="13926"/>
        <pc:sldMkLst>
          <pc:docMk/>
          <pc:sldMk cId="404581971" sldId="394"/>
        </pc:sldMkLst>
        <pc:spChg chg="mod">
          <ac:chgData name="Jorge Garcia | FETRI" userId="c64a7d57-1da2-4763-a98c-3c1ec591bfe0" providerId="ADAL" clId="{8E3C2CD2-8A13-428B-84B1-7C19DA97BEC0}" dt="2020-07-01T18:36:52.509" v="369" actId="1035"/>
          <ac:spMkLst>
            <pc:docMk/>
            <pc:sldMk cId="404581971" sldId="394"/>
            <ac:spMk id="11" creationId="{D4346E17-C417-4D8D-A6F9-C12C3955DFAC}"/>
          </ac:spMkLst>
        </pc:spChg>
        <pc:spChg chg="mod">
          <ac:chgData name="Jorge Garcia | FETRI" userId="c64a7d57-1da2-4763-a98c-3c1ec591bfe0" providerId="ADAL" clId="{8E3C2CD2-8A13-428B-84B1-7C19DA97BEC0}" dt="2020-07-01T18:36:52.509" v="369" actId="1035"/>
          <ac:spMkLst>
            <pc:docMk/>
            <pc:sldMk cId="404581971" sldId="394"/>
            <ac:spMk id="15" creationId="{F7C41B7F-3298-43B1-9F46-53EB855D341A}"/>
          </ac:spMkLst>
        </pc:spChg>
        <pc:spChg chg="mod">
          <ac:chgData name="Jorge Garcia | FETRI" userId="c64a7d57-1da2-4763-a98c-3c1ec591bfe0" providerId="ADAL" clId="{8E3C2CD2-8A13-428B-84B1-7C19DA97BEC0}" dt="2020-07-01T18:36:52.509" v="369" actId="1035"/>
          <ac:spMkLst>
            <pc:docMk/>
            <pc:sldMk cId="404581971" sldId="394"/>
            <ac:spMk id="17" creationId="{327684D4-CB0A-4789-AD67-C38F32A8854A}"/>
          </ac:spMkLst>
        </pc:spChg>
        <pc:spChg chg="mod">
          <ac:chgData name="Jorge Garcia | FETRI" userId="c64a7d57-1da2-4763-a98c-3c1ec591bfe0" providerId="ADAL" clId="{8E3C2CD2-8A13-428B-84B1-7C19DA97BEC0}" dt="2020-07-03T15:57:08.896" v="2047" actId="13926"/>
          <ac:spMkLst>
            <pc:docMk/>
            <pc:sldMk cId="404581971" sldId="394"/>
            <ac:spMk id="27" creationId="{00000000-0000-0000-0000-000000000000}"/>
          </ac:spMkLst>
        </pc:spChg>
        <pc:spChg chg="mod">
          <ac:chgData name="Jorge Garcia | FETRI" userId="c64a7d57-1da2-4763-a98c-3c1ec591bfe0" providerId="ADAL" clId="{8E3C2CD2-8A13-428B-84B1-7C19DA97BEC0}" dt="2020-07-01T18:36:52.509" v="369" actId="1035"/>
          <ac:spMkLst>
            <pc:docMk/>
            <pc:sldMk cId="404581971" sldId="394"/>
            <ac:spMk id="36" creationId="{A8327E51-5900-4C5D-B5D8-BC22ED38D32E}"/>
          </ac:spMkLst>
        </pc:spChg>
        <pc:spChg chg="mod">
          <ac:chgData name="Jorge Garcia | FETRI" userId="c64a7d57-1da2-4763-a98c-3c1ec591bfe0" providerId="ADAL" clId="{8E3C2CD2-8A13-428B-84B1-7C19DA97BEC0}" dt="2020-07-01T18:36:52.509" v="369" actId="1035"/>
          <ac:spMkLst>
            <pc:docMk/>
            <pc:sldMk cId="404581971" sldId="394"/>
            <ac:spMk id="37" creationId="{91720DC7-90E7-438F-A865-4B4E0E980927}"/>
          </ac:spMkLst>
        </pc:spChg>
        <pc:spChg chg="mod">
          <ac:chgData name="Jorge Garcia | FETRI" userId="c64a7d57-1da2-4763-a98c-3c1ec591bfe0" providerId="ADAL" clId="{8E3C2CD2-8A13-428B-84B1-7C19DA97BEC0}" dt="2020-07-01T18:36:52.509" v="369" actId="1035"/>
          <ac:spMkLst>
            <pc:docMk/>
            <pc:sldMk cId="404581971" sldId="394"/>
            <ac:spMk id="38" creationId="{7BB0B9BD-004B-4042-9959-69CCE36D4093}"/>
          </ac:spMkLst>
        </pc:spChg>
        <pc:picChg chg="mod">
          <ac:chgData name="Jorge Garcia | FETRI" userId="c64a7d57-1da2-4763-a98c-3c1ec591bfe0" providerId="ADAL" clId="{8E3C2CD2-8A13-428B-84B1-7C19DA97BEC0}" dt="2020-07-01T18:36:52.509" v="369" actId="1035"/>
          <ac:picMkLst>
            <pc:docMk/>
            <pc:sldMk cId="404581971" sldId="394"/>
            <ac:picMk id="3" creationId="{3535AB9B-88BF-45F7-8BEF-97A8391795A2}"/>
          </ac:picMkLst>
        </pc:picChg>
        <pc:picChg chg="mod">
          <ac:chgData name="Jorge Garcia | FETRI" userId="c64a7d57-1da2-4763-a98c-3c1ec591bfe0" providerId="ADAL" clId="{8E3C2CD2-8A13-428B-84B1-7C19DA97BEC0}" dt="2020-07-01T18:36:52.509" v="369" actId="1035"/>
          <ac:picMkLst>
            <pc:docMk/>
            <pc:sldMk cId="404581971" sldId="394"/>
            <ac:picMk id="6" creationId="{8A570E56-4EF5-41C8-84E2-E1215861DBD7}"/>
          </ac:picMkLst>
        </pc:picChg>
        <pc:picChg chg="mod">
          <ac:chgData name="Jorge Garcia | FETRI" userId="c64a7d57-1da2-4763-a98c-3c1ec591bfe0" providerId="ADAL" clId="{8E3C2CD2-8A13-428B-84B1-7C19DA97BEC0}" dt="2020-07-01T18:36:52.509" v="369" actId="1035"/>
          <ac:picMkLst>
            <pc:docMk/>
            <pc:sldMk cId="404581971" sldId="394"/>
            <ac:picMk id="7" creationId="{7636C8C2-CD41-4F96-9D9A-A96659FD3505}"/>
          </ac:picMkLst>
        </pc:picChg>
        <pc:picChg chg="mod">
          <ac:chgData name="Jorge Garcia | FETRI" userId="c64a7d57-1da2-4763-a98c-3c1ec591bfe0" providerId="ADAL" clId="{8E3C2CD2-8A13-428B-84B1-7C19DA97BEC0}" dt="2020-07-01T18:36:52.509" v="369" actId="1035"/>
          <ac:picMkLst>
            <pc:docMk/>
            <pc:sldMk cId="404581971" sldId="394"/>
            <ac:picMk id="8" creationId="{8930F054-10A5-43AA-997B-AB9BA94658B0}"/>
          </ac:picMkLst>
        </pc:picChg>
        <pc:picChg chg="mod">
          <ac:chgData name="Jorge Garcia | FETRI" userId="c64a7d57-1da2-4763-a98c-3c1ec591bfe0" providerId="ADAL" clId="{8E3C2CD2-8A13-428B-84B1-7C19DA97BEC0}" dt="2020-07-01T18:36:52.509" v="369" actId="1035"/>
          <ac:picMkLst>
            <pc:docMk/>
            <pc:sldMk cId="404581971" sldId="394"/>
            <ac:picMk id="10" creationId="{199879A6-C9A7-4D9F-9869-6130468A4F0B}"/>
          </ac:picMkLst>
        </pc:picChg>
        <pc:picChg chg="mod">
          <ac:chgData name="Jorge Garcia | FETRI" userId="c64a7d57-1da2-4763-a98c-3c1ec591bfe0" providerId="ADAL" clId="{8E3C2CD2-8A13-428B-84B1-7C19DA97BEC0}" dt="2020-07-01T18:36:52.509" v="369" actId="1035"/>
          <ac:picMkLst>
            <pc:docMk/>
            <pc:sldMk cId="404581971" sldId="394"/>
            <ac:picMk id="18" creationId="{FB09749F-962A-45D9-A816-FD23320E51D7}"/>
          </ac:picMkLst>
        </pc:picChg>
        <pc:picChg chg="mod">
          <ac:chgData name="Jorge Garcia | FETRI" userId="c64a7d57-1da2-4763-a98c-3c1ec591bfe0" providerId="ADAL" clId="{8E3C2CD2-8A13-428B-84B1-7C19DA97BEC0}" dt="2020-07-01T18:36:52.509" v="369" actId="1035"/>
          <ac:picMkLst>
            <pc:docMk/>
            <pc:sldMk cId="404581971" sldId="394"/>
            <ac:picMk id="19" creationId="{068DD926-105A-46D0-8802-E6340B8EA611}"/>
          </ac:picMkLst>
        </pc:picChg>
        <pc:picChg chg="mod">
          <ac:chgData name="Jorge Garcia | FETRI" userId="c64a7d57-1da2-4763-a98c-3c1ec591bfe0" providerId="ADAL" clId="{8E3C2CD2-8A13-428B-84B1-7C19DA97BEC0}" dt="2020-07-01T18:36:52.509" v="369" actId="1035"/>
          <ac:picMkLst>
            <pc:docMk/>
            <pc:sldMk cId="404581971" sldId="394"/>
            <ac:picMk id="20" creationId="{D718177E-896E-4E5B-BB8A-3A87E4FA82B1}"/>
          </ac:picMkLst>
        </pc:picChg>
        <pc:picChg chg="mod">
          <ac:chgData name="Jorge Garcia | FETRI" userId="c64a7d57-1da2-4763-a98c-3c1ec591bfe0" providerId="ADAL" clId="{8E3C2CD2-8A13-428B-84B1-7C19DA97BEC0}" dt="2020-07-01T18:36:52.509" v="369" actId="1035"/>
          <ac:picMkLst>
            <pc:docMk/>
            <pc:sldMk cId="404581971" sldId="394"/>
            <ac:picMk id="21" creationId="{744832BA-60BE-4ED8-ADD1-180A9110673C}"/>
          </ac:picMkLst>
        </pc:picChg>
        <pc:picChg chg="mod">
          <ac:chgData name="Jorge Garcia | FETRI" userId="c64a7d57-1da2-4763-a98c-3c1ec591bfe0" providerId="ADAL" clId="{8E3C2CD2-8A13-428B-84B1-7C19DA97BEC0}" dt="2020-07-01T18:36:52.509" v="369" actId="1035"/>
          <ac:picMkLst>
            <pc:docMk/>
            <pc:sldMk cId="404581971" sldId="394"/>
            <ac:picMk id="22" creationId="{BD5772FE-CB11-4918-8217-48E9EB8AD239}"/>
          </ac:picMkLst>
        </pc:picChg>
        <pc:picChg chg="mod">
          <ac:chgData name="Jorge Garcia | FETRI" userId="c64a7d57-1da2-4763-a98c-3c1ec591bfe0" providerId="ADAL" clId="{8E3C2CD2-8A13-428B-84B1-7C19DA97BEC0}" dt="2020-07-01T18:36:52.509" v="369" actId="1035"/>
          <ac:picMkLst>
            <pc:docMk/>
            <pc:sldMk cId="404581971" sldId="394"/>
            <ac:picMk id="23" creationId="{6AB06015-8C5A-4278-9FB8-3D9B65351F07}"/>
          </ac:picMkLst>
        </pc:picChg>
        <pc:picChg chg="mod">
          <ac:chgData name="Jorge Garcia | FETRI" userId="c64a7d57-1da2-4763-a98c-3c1ec591bfe0" providerId="ADAL" clId="{8E3C2CD2-8A13-428B-84B1-7C19DA97BEC0}" dt="2020-07-01T18:36:52.509" v="369" actId="1035"/>
          <ac:picMkLst>
            <pc:docMk/>
            <pc:sldMk cId="404581971" sldId="394"/>
            <ac:picMk id="24" creationId="{72B480ED-3B7A-4EA9-B399-03EDD3445803}"/>
          </ac:picMkLst>
        </pc:picChg>
        <pc:picChg chg="mod">
          <ac:chgData name="Jorge Garcia | FETRI" userId="c64a7d57-1da2-4763-a98c-3c1ec591bfe0" providerId="ADAL" clId="{8E3C2CD2-8A13-428B-84B1-7C19DA97BEC0}" dt="2020-07-01T18:36:52.509" v="369" actId="1035"/>
          <ac:picMkLst>
            <pc:docMk/>
            <pc:sldMk cId="404581971" sldId="394"/>
            <ac:picMk id="25" creationId="{09C08B48-41DB-4B29-9DFA-B4F40C41E0F6}"/>
          </ac:picMkLst>
        </pc:picChg>
        <pc:picChg chg="mod">
          <ac:chgData name="Jorge Garcia | FETRI" userId="c64a7d57-1da2-4763-a98c-3c1ec591bfe0" providerId="ADAL" clId="{8E3C2CD2-8A13-428B-84B1-7C19DA97BEC0}" dt="2020-07-01T18:36:52.509" v="369" actId="1035"/>
          <ac:picMkLst>
            <pc:docMk/>
            <pc:sldMk cId="404581971" sldId="394"/>
            <ac:picMk id="26" creationId="{93D3A0AF-2354-4FEF-8E6F-4C07D180E249}"/>
          </ac:picMkLst>
        </pc:picChg>
        <pc:picChg chg="mod">
          <ac:chgData name="Jorge Garcia | FETRI" userId="c64a7d57-1da2-4763-a98c-3c1ec591bfe0" providerId="ADAL" clId="{8E3C2CD2-8A13-428B-84B1-7C19DA97BEC0}" dt="2020-07-01T18:36:52.509" v="369" actId="1035"/>
          <ac:picMkLst>
            <pc:docMk/>
            <pc:sldMk cId="404581971" sldId="394"/>
            <ac:picMk id="28" creationId="{1BC524EE-2454-43C6-8543-0C8E930D5BBD}"/>
          </ac:picMkLst>
        </pc:picChg>
        <pc:picChg chg="mod">
          <ac:chgData name="Jorge Garcia | FETRI" userId="c64a7d57-1da2-4763-a98c-3c1ec591bfe0" providerId="ADAL" clId="{8E3C2CD2-8A13-428B-84B1-7C19DA97BEC0}" dt="2020-07-01T18:36:52.509" v="369" actId="1035"/>
          <ac:picMkLst>
            <pc:docMk/>
            <pc:sldMk cId="404581971" sldId="394"/>
            <ac:picMk id="29" creationId="{E18BEB50-EF60-49D1-8DA8-BFF986728A26}"/>
          </ac:picMkLst>
        </pc:picChg>
        <pc:cxnChg chg="mod">
          <ac:chgData name="Jorge Garcia | FETRI" userId="c64a7d57-1da2-4763-a98c-3c1ec591bfe0" providerId="ADAL" clId="{8E3C2CD2-8A13-428B-84B1-7C19DA97BEC0}" dt="2020-07-01T18:36:52.509" v="369" actId="1035"/>
          <ac:cxnSpMkLst>
            <pc:docMk/>
            <pc:sldMk cId="404581971" sldId="394"/>
            <ac:cxnSpMk id="9" creationId="{4206184C-A95B-46AE-B091-DFCF1363DADC}"/>
          </ac:cxnSpMkLst>
        </pc:cxnChg>
        <pc:cxnChg chg="mod">
          <ac:chgData name="Jorge Garcia | FETRI" userId="c64a7d57-1da2-4763-a98c-3c1ec591bfe0" providerId="ADAL" clId="{8E3C2CD2-8A13-428B-84B1-7C19DA97BEC0}" dt="2020-07-01T18:36:52.509" v="369" actId="1035"/>
          <ac:cxnSpMkLst>
            <pc:docMk/>
            <pc:sldMk cId="404581971" sldId="394"/>
            <ac:cxnSpMk id="14" creationId="{9E1D4563-6B57-4813-A335-F29F5C19D700}"/>
          </ac:cxnSpMkLst>
        </pc:cxnChg>
        <pc:cxnChg chg="mod">
          <ac:chgData name="Jorge Garcia | FETRI" userId="c64a7d57-1da2-4763-a98c-3c1ec591bfe0" providerId="ADAL" clId="{8E3C2CD2-8A13-428B-84B1-7C19DA97BEC0}" dt="2020-07-01T18:36:52.509" v="369" actId="1035"/>
          <ac:cxnSpMkLst>
            <pc:docMk/>
            <pc:sldMk cId="404581971" sldId="394"/>
            <ac:cxnSpMk id="16" creationId="{EC431C16-23B6-4045-9DD1-0F3CE61E5101}"/>
          </ac:cxnSpMkLst>
        </pc:cxnChg>
        <pc:cxnChg chg="mod">
          <ac:chgData name="Jorge Garcia | FETRI" userId="c64a7d57-1da2-4763-a98c-3c1ec591bfe0" providerId="ADAL" clId="{8E3C2CD2-8A13-428B-84B1-7C19DA97BEC0}" dt="2020-07-01T18:36:52.509" v="369" actId="1035"/>
          <ac:cxnSpMkLst>
            <pc:docMk/>
            <pc:sldMk cId="404581971" sldId="394"/>
            <ac:cxnSpMk id="30" creationId="{DB79080D-07F2-4729-B524-4ACFEFC47CCB}"/>
          </ac:cxnSpMkLst>
        </pc:cxnChg>
        <pc:cxnChg chg="mod">
          <ac:chgData name="Jorge Garcia | FETRI" userId="c64a7d57-1da2-4763-a98c-3c1ec591bfe0" providerId="ADAL" clId="{8E3C2CD2-8A13-428B-84B1-7C19DA97BEC0}" dt="2020-07-01T18:36:52.509" v="369" actId="1035"/>
          <ac:cxnSpMkLst>
            <pc:docMk/>
            <pc:sldMk cId="404581971" sldId="394"/>
            <ac:cxnSpMk id="31" creationId="{9ED6CBCE-4854-4433-A500-584D3E60CB4C}"/>
          </ac:cxnSpMkLst>
        </pc:cxnChg>
        <pc:cxnChg chg="mod">
          <ac:chgData name="Jorge Garcia | FETRI" userId="c64a7d57-1da2-4763-a98c-3c1ec591bfe0" providerId="ADAL" clId="{8E3C2CD2-8A13-428B-84B1-7C19DA97BEC0}" dt="2020-07-01T18:36:52.509" v="369" actId="1035"/>
          <ac:cxnSpMkLst>
            <pc:docMk/>
            <pc:sldMk cId="404581971" sldId="394"/>
            <ac:cxnSpMk id="32" creationId="{0EEAD34A-9A57-4DE1-A3F5-644BC59B520A}"/>
          </ac:cxnSpMkLst>
        </pc:cxnChg>
      </pc:sldChg>
      <pc:sldChg chg="modSp mod">
        <pc:chgData name="Jorge Garcia | FETRI" userId="c64a7d57-1da2-4763-a98c-3c1ec591bfe0" providerId="ADAL" clId="{8E3C2CD2-8A13-428B-84B1-7C19DA97BEC0}" dt="2020-07-03T11:32:27.150" v="1214" actId="6549"/>
        <pc:sldMkLst>
          <pc:docMk/>
          <pc:sldMk cId="1279802716" sldId="411"/>
        </pc:sldMkLst>
        <pc:spChg chg="mod">
          <ac:chgData name="Jorge Garcia | FETRI" userId="c64a7d57-1da2-4763-a98c-3c1ec591bfe0" providerId="ADAL" clId="{8E3C2CD2-8A13-428B-84B1-7C19DA97BEC0}" dt="2020-07-03T11:32:27.150" v="1214" actId="6549"/>
          <ac:spMkLst>
            <pc:docMk/>
            <pc:sldMk cId="1279802716" sldId="411"/>
            <ac:spMk id="3" creationId="{00000000-0000-0000-0000-000000000000}"/>
          </ac:spMkLst>
        </pc:spChg>
      </pc:sldChg>
      <pc:sldChg chg="modSp mod">
        <pc:chgData name="Jorge Garcia | FETRI" userId="c64a7d57-1da2-4763-a98c-3c1ec591bfe0" providerId="ADAL" clId="{8E3C2CD2-8A13-428B-84B1-7C19DA97BEC0}" dt="2020-07-03T15:12:01.261" v="2046" actId="13926"/>
        <pc:sldMkLst>
          <pc:docMk/>
          <pc:sldMk cId="3310914334" sldId="415"/>
        </pc:sldMkLst>
        <pc:graphicFrameChg chg="modGraphic">
          <ac:chgData name="Jorge Garcia | FETRI" userId="c64a7d57-1da2-4763-a98c-3c1ec591bfe0" providerId="ADAL" clId="{8E3C2CD2-8A13-428B-84B1-7C19DA97BEC0}" dt="2020-07-03T15:12:01.261" v="2046" actId="13926"/>
          <ac:graphicFrameMkLst>
            <pc:docMk/>
            <pc:sldMk cId="3310914334" sldId="415"/>
            <ac:graphicFrameMk id="2" creationId="{1013C339-9C25-4F1C-B96D-C2D647FFF4BF}"/>
          </ac:graphicFrameMkLst>
        </pc:graphicFrameChg>
      </pc:sldChg>
      <pc:sldChg chg="modSp new mod">
        <pc:chgData name="Jorge Garcia | FETRI" userId="c64a7d57-1da2-4763-a98c-3c1ec591bfe0" providerId="ADAL" clId="{8E3C2CD2-8A13-428B-84B1-7C19DA97BEC0}" dt="2020-07-03T19:22:18.297" v="2061" actId="27636"/>
        <pc:sldMkLst>
          <pc:docMk/>
          <pc:sldMk cId="3720984393" sldId="419"/>
        </pc:sldMkLst>
        <pc:spChg chg="mod">
          <ac:chgData name="Jorge Garcia | FETRI" userId="c64a7d57-1da2-4763-a98c-3c1ec591bfe0" providerId="ADAL" clId="{8E3C2CD2-8A13-428B-84B1-7C19DA97BEC0}" dt="2020-07-03T19:22:18.297" v="2061" actId="27636"/>
          <ac:spMkLst>
            <pc:docMk/>
            <pc:sldMk cId="3720984393" sldId="419"/>
            <ac:spMk id="2" creationId="{844BE0C0-09E6-4CC5-AB5A-B523A0BC9EB5}"/>
          </ac:spMkLst>
        </pc:spChg>
      </pc:sldChg>
      <pc:sldChg chg="modSp add mod">
        <pc:chgData name="Jorge Garcia | FETRI" userId="c64a7d57-1da2-4763-a98c-3c1ec591bfe0" providerId="ADAL" clId="{8E3C2CD2-8A13-428B-84B1-7C19DA97BEC0}" dt="2020-07-01T18:40:21.773" v="726" actId="20577"/>
        <pc:sldMkLst>
          <pc:docMk/>
          <pc:sldMk cId="1182634346" sldId="420"/>
        </pc:sldMkLst>
        <pc:spChg chg="mod">
          <ac:chgData name="Jorge Garcia | FETRI" userId="c64a7d57-1da2-4763-a98c-3c1ec591bfe0" providerId="ADAL" clId="{8E3C2CD2-8A13-428B-84B1-7C19DA97BEC0}" dt="2020-07-01T18:40:17.833" v="706" actId="14100"/>
          <ac:spMkLst>
            <pc:docMk/>
            <pc:sldMk cId="1182634346" sldId="420"/>
            <ac:spMk id="4" creationId="{0B65FF27-D7F2-410C-BC96-46329B55BE64}"/>
          </ac:spMkLst>
        </pc:spChg>
        <pc:spChg chg="mod">
          <ac:chgData name="Jorge Garcia | FETRI" userId="c64a7d57-1da2-4763-a98c-3c1ec591bfe0" providerId="ADAL" clId="{8E3C2CD2-8A13-428B-84B1-7C19DA97BEC0}" dt="2020-07-01T18:40:21.773" v="726" actId="20577"/>
          <ac:spMkLst>
            <pc:docMk/>
            <pc:sldMk cId="1182634346" sldId="420"/>
            <ac:spMk id="5" creationId="{90F029A0-8D96-453C-90E3-1F604ABFCA41}"/>
          </ac:spMkLst>
        </pc:spChg>
      </pc:sldChg>
      <pc:sldChg chg="modSp add mod">
        <pc:chgData name="Jorge Garcia | FETRI" userId="c64a7d57-1da2-4763-a98c-3c1ec591bfe0" providerId="ADAL" clId="{8E3C2CD2-8A13-428B-84B1-7C19DA97BEC0}" dt="2020-07-03T11:19:18.986" v="1211" actId="20577"/>
        <pc:sldMkLst>
          <pc:docMk/>
          <pc:sldMk cId="2849688092" sldId="421"/>
        </pc:sldMkLst>
        <pc:spChg chg="mod">
          <ac:chgData name="Jorge Garcia | FETRI" userId="c64a7d57-1da2-4763-a98c-3c1ec591bfe0" providerId="ADAL" clId="{8E3C2CD2-8A13-428B-84B1-7C19DA97BEC0}" dt="2020-07-01T18:58:17.588" v="813" actId="20577"/>
          <ac:spMkLst>
            <pc:docMk/>
            <pc:sldMk cId="2849688092" sldId="421"/>
            <ac:spMk id="4" creationId="{E86F2B8F-5DFF-4FE2-AB83-571472840CA9}"/>
          </ac:spMkLst>
        </pc:spChg>
        <pc:spChg chg="mod">
          <ac:chgData name="Jorge Garcia | FETRI" userId="c64a7d57-1da2-4763-a98c-3c1ec591bfe0" providerId="ADAL" clId="{8E3C2CD2-8A13-428B-84B1-7C19DA97BEC0}" dt="2020-07-03T11:19:18.986" v="1211" actId="20577"/>
          <ac:spMkLst>
            <pc:docMk/>
            <pc:sldMk cId="2849688092" sldId="421"/>
            <ac:spMk id="27" creationId="{00000000-0000-0000-0000-000000000000}"/>
          </ac:spMkLst>
        </pc:spChg>
      </pc:sldChg>
      <pc:sldChg chg="addSp modSp add mod">
        <pc:chgData name="Jorge Garcia | FETRI" userId="c64a7d57-1da2-4763-a98c-3c1ec591bfe0" providerId="ADAL" clId="{8E3C2CD2-8A13-428B-84B1-7C19DA97BEC0}" dt="2020-07-07T07:46:15.037" v="2116" actId="6549"/>
        <pc:sldMkLst>
          <pc:docMk/>
          <pc:sldMk cId="3493170641" sldId="422"/>
        </pc:sldMkLst>
        <pc:spChg chg="add mod ord">
          <ac:chgData name="Jorge Garcia | FETRI" userId="c64a7d57-1da2-4763-a98c-3c1ec591bfe0" providerId="ADAL" clId="{8E3C2CD2-8A13-428B-84B1-7C19DA97BEC0}" dt="2020-07-03T15:07:50.335" v="1858" actId="14861"/>
          <ac:spMkLst>
            <pc:docMk/>
            <pc:sldMk cId="3493170641" sldId="422"/>
            <ac:spMk id="2" creationId="{17BAFC55-B214-4DED-B06B-59CF59C1C615}"/>
          </ac:spMkLst>
        </pc:spChg>
        <pc:spChg chg="mod">
          <ac:chgData name="Jorge Garcia | FETRI" userId="c64a7d57-1da2-4763-a98c-3c1ec591bfe0" providerId="ADAL" clId="{8E3C2CD2-8A13-428B-84B1-7C19DA97BEC0}" dt="2020-07-07T07:46:15.037" v="2116" actId="6549"/>
          <ac:spMkLst>
            <pc:docMk/>
            <pc:sldMk cId="3493170641" sldId="422"/>
            <ac:spMk id="3" creationId="{00000000-0000-0000-0000-000000000000}"/>
          </ac:spMkLst>
        </pc:spChg>
        <pc:picChg chg="add mod">
          <ac:chgData name="Jorge Garcia | FETRI" userId="c64a7d57-1da2-4763-a98c-3c1ec591bfe0" providerId="ADAL" clId="{8E3C2CD2-8A13-428B-84B1-7C19DA97BEC0}" dt="2020-07-03T15:07:00.728" v="1851" actId="1076"/>
          <ac:picMkLst>
            <pc:docMk/>
            <pc:sldMk cId="3493170641" sldId="422"/>
            <ac:picMk id="1026" creationId="{766A927F-DBB8-4EE1-949E-975469A112E4}"/>
          </ac:picMkLst>
        </pc:picChg>
        <pc:picChg chg="add mod">
          <ac:chgData name="Jorge Garcia | FETRI" userId="c64a7d57-1da2-4763-a98c-3c1ec591bfe0" providerId="ADAL" clId="{8E3C2CD2-8A13-428B-84B1-7C19DA97BEC0}" dt="2020-07-03T15:07:06.456" v="1853" actId="1076"/>
          <ac:picMkLst>
            <pc:docMk/>
            <pc:sldMk cId="3493170641" sldId="422"/>
            <ac:picMk id="1028" creationId="{1250AE4B-8B83-4055-9C77-0C7F93A1E34F}"/>
          </ac:picMkLst>
        </pc:picChg>
      </pc:sldChg>
      <pc:sldChg chg="addSp delSp modSp new mod">
        <pc:chgData name="Jorge Garcia | FETRI" userId="c64a7d57-1da2-4763-a98c-3c1ec591bfe0" providerId="ADAL" clId="{8E3C2CD2-8A13-428B-84B1-7C19DA97BEC0}" dt="2020-07-03T15:10:06.852" v="1878" actId="1076"/>
        <pc:sldMkLst>
          <pc:docMk/>
          <pc:sldMk cId="1600858521" sldId="423"/>
        </pc:sldMkLst>
        <pc:spChg chg="del">
          <ac:chgData name="Jorge Garcia | FETRI" userId="c64a7d57-1da2-4763-a98c-3c1ec591bfe0" providerId="ADAL" clId="{8E3C2CD2-8A13-428B-84B1-7C19DA97BEC0}" dt="2020-07-03T15:09:35.871" v="1861" actId="478"/>
          <ac:spMkLst>
            <pc:docMk/>
            <pc:sldMk cId="1600858521" sldId="423"/>
            <ac:spMk id="2" creationId="{D64FA009-C100-4890-9047-9B60814E225D}"/>
          </ac:spMkLst>
        </pc:spChg>
        <pc:spChg chg="del">
          <ac:chgData name="Jorge Garcia | FETRI" userId="c64a7d57-1da2-4763-a98c-3c1ec591bfe0" providerId="ADAL" clId="{8E3C2CD2-8A13-428B-84B1-7C19DA97BEC0}" dt="2020-07-03T15:09:35.871" v="1861" actId="478"/>
          <ac:spMkLst>
            <pc:docMk/>
            <pc:sldMk cId="1600858521" sldId="423"/>
            <ac:spMk id="3" creationId="{4DBF0639-67A2-460C-B22F-E02EE6E31009}"/>
          </ac:spMkLst>
        </pc:spChg>
        <pc:spChg chg="add mod">
          <ac:chgData name="Jorge Garcia | FETRI" userId="c64a7d57-1da2-4763-a98c-3c1ec591bfe0" providerId="ADAL" clId="{8E3C2CD2-8A13-428B-84B1-7C19DA97BEC0}" dt="2020-07-03T15:09:44.368" v="1872" actId="20577"/>
          <ac:spMkLst>
            <pc:docMk/>
            <pc:sldMk cId="1600858521" sldId="423"/>
            <ac:spMk id="4" creationId="{B0F5C764-3BD6-4AA8-8DDD-636459EE6258}"/>
          </ac:spMkLst>
        </pc:spChg>
        <pc:picChg chg="add mod modCrop">
          <ac:chgData name="Jorge Garcia | FETRI" userId="c64a7d57-1da2-4763-a98c-3c1ec591bfe0" providerId="ADAL" clId="{8E3C2CD2-8A13-428B-84B1-7C19DA97BEC0}" dt="2020-07-03T15:10:06.852" v="1878" actId="1076"/>
          <ac:picMkLst>
            <pc:docMk/>
            <pc:sldMk cId="1600858521" sldId="423"/>
            <ac:picMk id="5" creationId="{4F35B6B6-C259-45EB-8D14-717AADE2B1BB}"/>
          </ac:picMkLst>
        </pc:picChg>
      </pc:sldChg>
      <pc:sldChg chg="modSp add del mod">
        <pc:chgData name="Jorge Garcia | FETRI" userId="c64a7d57-1da2-4763-a98c-3c1ec591bfe0" providerId="ADAL" clId="{8E3C2CD2-8A13-428B-84B1-7C19DA97BEC0}" dt="2020-07-03T15:11:35.538" v="1941" actId="47"/>
        <pc:sldMkLst>
          <pc:docMk/>
          <pc:sldMk cId="3386209442" sldId="424"/>
        </pc:sldMkLst>
        <pc:spChg chg="mod">
          <ac:chgData name="Jorge Garcia | FETRI" userId="c64a7d57-1da2-4763-a98c-3c1ec591bfe0" providerId="ADAL" clId="{8E3C2CD2-8A13-428B-84B1-7C19DA97BEC0}" dt="2020-07-03T15:11:10.787" v="1940" actId="20577"/>
          <ac:spMkLst>
            <pc:docMk/>
            <pc:sldMk cId="3386209442" sldId="424"/>
            <ac:spMk id="4" creationId="{3FCF2745-07CD-4AFD-8B59-DB926F43A0C8}"/>
          </ac:spMkLst>
        </pc:spChg>
      </pc:sldChg>
    </pc:docChg>
  </pc:docChgLst>
  <pc:docChgLst>
    <pc:chgData name="Jorge Garcia | FETRI" userId="c64a7d57-1da2-4763-a98c-3c1ec591bfe0" providerId="ADAL" clId="{218AC726-702C-4472-B52A-7BB5BADD9D9D}"/>
    <pc:docChg chg="delSld modSld">
      <pc:chgData name="Jorge Garcia | FETRI" userId="c64a7d57-1da2-4763-a98c-3c1ec591bfe0" providerId="ADAL" clId="{218AC726-702C-4472-B52A-7BB5BADD9D9D}" dt="2020-06-25T13:33:52.870" v="83" actId="6549"/>
      <pc:docMkLst>
        <pc:docMk/>
      </pc:docMkLst>
      <pc:sldChg chg="modSp mod">
        <pc:chgData name="Jorge Garcia | FETRI" userId="c64a7d57-1da2-4763-a98c-3c1ec591bfe0" providerId="ADAL" clId="{218AC726-702C-4472-B52A-7BB5BADD9D9D}" dt="2020-06-25T13:31:36.888" v="1" actId="20577"/>
        <pc:sldMkLst>
          <pc:docMk/>
          <pc:sldMk cId="1416218188" sldId="257"/>
        </pc:sldMkLst>
        <pc:spChg chg="mod">
          <ac:chgData name="Jorge Garcia | FETRI" userId="c64a7d57-1da2-4763-a98c-3c1ec591bfe0" providerId="ADAL" clId="{218AC726-702C-4472-B52A-7BB5BADD9D9D}" dt="2020-06-25T13:31:36.888" v="1" actId="20577"/>
          <ac:spMkLst>
            <pc:docMk/>
            <pc:sldMk cId="1416218188" sldId="257"/>
            <ac:spMk id="3" creationId="{00000000-0000-0000-0000-000000000000}"/>
          </ac:spMkLst>
        </pc:spChg>
      </pc:sldChg>
      <pc:sldChg chg="del">
        <pc:chgData name="Jorge Garcia | FETRI" userId="c64a7d57-1da2-4763-a98c-3c1ec591bfe0" providerId="ADAL" clId="{218AC726-702C-4472-B52A-7BB5BADD9D9D}" dt="2020-06-25T13:32:15.314" v="3" actId="47"/>
        <pc:sldMkLst>
          <pc:docMk/>
          <pc:sldMk cId="1837113352" sldId="354"/>
        </pc:sldMkLst>
      </pc:sldChg>
      <pc:sldChg chg="modSp mod">
        <pc:chgData name="Jorge Garcia | FETRI" userId="c64a7d57-1da2-4763-a98c-3c1ec591bfe0" providerId="ADAL" clId="{218AC726-702C-4472-B52A-7BB5BADD9D9D}" dt="2020-06-25T13:32:30.362" v="5" actId="20577"/>
        <pc:sldMkLst>
          <pc:docMk/>
          <pc:sldMk cId="176130002" sldId="355"/>
        </pc:sldMkLst>
        <pc:spChg chg="mod">
          <ac:chgData name="Jorge Garcia | FETRI" userId="c64a7d57-1da2-4763-a98c-3c1ec591bfe0" providerId="ADAL" clId="{218AC726-702C-4472-B52A-7BB5BADD9D9D}" dt="2020-06-25T13:32:30.362" v="5" actId="20577"/>
          <ac:spMkLst>
            <pc:docMk/>
            <pc:sldMk cId="176130002" sldId="355"/>
            <ac:spMk id="27" creationId="{00000000-0000-0000-0000-000000000000}"/>
          </ac:spMkLst>
        </pc:spChg>
      </pc:sldChg>
      <pc:sldChg chg="modSp mod">
        <pc:chgData name="Jorge Garcia | FETRI" userId="c64a7d57-1da2-4763-a98c-3c1ec591bfe0" providerId="ADAL" clId="{218AC726-702C-4472-B52A-7BB5BADD9D9D}" dt="2020-06-25T13:33:52.870" v="83" actId="6549"/>
        <pc:sldMkLst>
          <pc:docMk/>
          <pc:sldMk cId="1544799242" sldId="359"/>
        </pc:sldMkLst>
        <pc:spChg chg="mod">
          <ac:chgData name="Jorge Garcia | FETRI" userId="c64a7d57-1da2-4763-a98c-3c1ec591bfe0" providerId="ADAL" clId="{218AC726-702C-4472-B52A-7BB5BADD9D9D}" dt="2020-06-25T13:33:52.870" v="83" actId="6549"/>
          <ac:spMkLst>
            <pc:docMk/>
            <pc:sldMk cId="1544799242" sldId="359"/>
            <ac:spMk id="5" creationId="{4A712054-F83B-4415-BFD0-A411C588D98B}"/>
          </ac:spMkLst>
        </pc:spChg>
      </pc:sldChg>
      <pc:sldChg chg="modSp mod">
        <pc:chgData name="Jorge Garcia | FETRI" userId="c64a7d57-1da2-4763-a98c-3c1ec591bfe0" providerId="ADAL" clId="{218AC726-702C-4472-B52A-7BB5BADD9D9D}" dt="2020-06-25T13:32:40.119" v="6" actId="13926"/>
        <pc:sldMkLst>
          <pc:docMk/>
          <pc:sldMk cId="0" sldId="373"/>
        </pc:sldMkLst>
        <pc:spChg chg="mod">
          <ac:chgData name="Jorge Garcia | FETRI" userId="c64a7d57-1da2-4763-a98c-3c1ec591bfe0" providerId="ADAL" clId="{218AC726-702C-4472-B52A-7BB5BADD9D9D}" dt="2020-06-25T13:32:40.119" v="6" actId="13926"/>
          <ac:spMkLst>
            <pc:docMk/>
            <pc:sldMk cId="0" sldId="373"/>
            <ac:spMk id="27" creationId="{00000000-0000-0000-0000-000000000000}"/>
          </ac:spMkLst>
        </pc:spChg>
      </pc:sldChg>
      <pc:sldChg chg="modSp mod">
        <pc:chgData name="Jorge Garcia | FETRI" userId="c64a7d57-1da2-4763-a98c-3c1ec591bfe0" providerId="ADAL" clId="{218AC726-702C-4472-B52A-7BB5BADD9D9D}" dt="2020-06-25T13:32:09.483" v="2" actId="13926"/>
        <pc:sldMkLst>
          <pc:docMk/>
          <pc:sldMk cId="2415670707" sldId="375"/>
        </pc:sldMkLst>
        <pc:spChg chg="mod">
          <ac:chgData name="Jorge Garcia | FETRI" userId="c64a7d57-1da2-4763-a98c-3c1ec591bfe0" providerId="ADAL" clId="{218AC726-702C-4472-B52A-7BB5BADD9D9D}" dt="2020-06-25T13:32:09.483" v="2" actId="13926"/>
          <ac:spMkLst>
            <pc:docMk/>
            <pc:sldMk cId="2415670707" sldId="375"/>
            <ac:spMk id="27" creationId="{00000000-0000-0000-0000-000000000000}"/>
          </ac:spMkLst>
        </pc:spChg>
      </pc:sldChg>
      <pc:sldChg chg="modSp mod">
        <pc:chgData name="Jorge Garcia | FETRI" userId="c64a7d57-1da2-4763-a98c-3c1ec591bfe0" providerId="ADAL" clId="{218AC726-702C-4472-B52A-7BB5BADD9D9D}" dt="2020-06-25T13:33:20.723" v="80" actId="13926"/>
        <pc:sldMkLst>
          <pc:docMk/>
          <pc:sldMk cId="4121959545" sldId="403"/>
        </pc:sldMkLst>
        <pc:spChg chg="mod">
          <ac:chgData name="Jorge Garcia | FETRI" userId="c64a7d57-1da2-4763-a98c-3c1ec591bfe0" providerId="ADAL" clId="{218AC726-702C-4472-B52A-7BB5BADD9D9D}" dt="2020-06-25T13:33:20.723" v="80" actId="13926"/>
          <ac:spMkLst>
            <pc:docMk/>
            <pc:sldMk cId="4121959545" sldId="403"/>
            <ac:spMk id="3" creationId="{00000000-0000-0000-0000-000000000000}"/>
          </ac:spMkLst>
        </pc:spChg>
      </pc:sldChg>
    </pc:docChg>
  </pc:docChgLst>
  <pc:docChgLst>
    <pc:chgData name="Jorge Garcia | FETRI" userId="c64a7d57-1da2-4763-a98c-3c1ec591bfe0" providerId="ADAL" clId="{E40369FD-1C0B-4EEA-B255-8D20FC71C217}"/>
    <pc:docChg chg="undo custSel addSld delSld modSld sldOrd">
      <pc:chgData name="Jorge Garcia | FETRI" userId="c64a7d57-1da2-4763-a98c-3c1ec591bfe0" providerId="ADAL" clId="{E40369FD-1C0B-4EEA-B255-8D20FC71C217}" dt="2020-09-09T12:26:43.589" v="3153" actId="20577"/>
      <pc:docMkLst>
        <pc:docMk/>
      </pc:docMkLst>
      <pc:sldChg chg="modSp mod">
        <pc:chgData name="Jorge Garcia | FETRI" userId="c64a7d57-1da2-4763-a98c-3c1ec591bfe0" providerId="ADAL" clId="{E40369FD-1C0B-4EEA-B255-8D20FC71C217}" dt="2020-09-07T10:46:43.847" v="13" actId="20577"/>
        <pc:sldMkLst>
          <pc:docMk/>
          <pc:sldMk cId="1416218188" sldId="257"/>
        </pc:sldMkLst>
        <pc:spChg chg="mod">
          <ac:chgData name="Jorge Garcia | FETRI" userId="c64a7d57-1da2-4763-a98c-3c1ec591bfe0" providerId="ADAL" clId="{E40369FD-1C0B-4EEA-B255-8D20FC71C217}" dt="2020-09-07T10:46:43.847" v="13" actId="20577"/>
          <ac:spMkLst>
            <pc:docMk/>
            <pc:sldMk cId="1416218188" sldId="257"/>
            <ac:spMk id="3" creationId="{00000000-0000-0000-0000-000000000000}"/>
          </ac:spMkLst>
        </pc:spChg>
      </pc:sldChg>
      <pc:sldChg chg="addSp modSp mod">
        <pc:chgData name="Jorge Garcia | FETRI" userId="c64a7d57-1da2-4763-a98c-3c1ec591bfe0" providerId="ADAL" clId="{E40369FD-1C0B-4EEA-B255-8D20FC71C217}" dt="2020-09-08T11:09:23.550" v="1889" actId="1076"/>
        <pc:sldMkLst>
          <pc:docMk/>
          <pc:sldMk cId="2302926218" sldId="260"/>
        </pc:sldMkLst>
        <pc:spChg chg="mod">
          <ac:chgData name="Jorge Garcia | FETRI" userId="c64a7d57-1da2-4763-a98c-3c1ec591bfe0" providerId="ADAL" clId="{E40369FD-1C0B-4EEA-B255-8D20FC71C217}" dt="2020-09-08T11:09:16.288" v="1886" actId="27636"/>
          <ac:spMkLst>
            <pc:docMk/>
            <pc:sldMk cId="2302926218" sldId="260"/>
            <ac:spMk id="7" creationId="{00000000-0000-0000-0000-000000000000}"/>
          </ac:spMkLst>
        </pc:spChg>
        <pc:picChg chg="add mod">
          <ac:chgData name="Jorge Garcia | FETRI" userId="c64a7d57-1da2-4763-a98c-3c1ec591bfe0" providerId="ADAL" clId="{E40369FD-1C0B-4EEA-B255-8D20FC71C217}" dt="2020-09-08T11:09:23.550" v="1889" actId="1076"/>
          <ac:picMkLst>
            <pc:docMk/>
            <pc:sldMk cId="2302926218" sldId="260"/>
            <ac:picMk id="1026" creationId="{29DE617A-3D84-472F-BE0C-4C5CB1B8086C}"/>
          </ac:picMkLst>
        </pc:picChg>
      </pc:sldChg>
      <pc:sldChg chg="modSp mod">
        <pc:chgData name="Jorge Garcia | FETRI" userId="c64a7d57-1da2-4763-a98c-3c1ec591bfe0" providerId="ADAL" clId="{E40369FD-1C0B-4EEA-B255-8D20FC71C217}" dt="2020-09-07T10:56:53.676" v="274" actId="20577"/>
        <pc:sldMkLst>
          <pc:docMk/>
          <pc:sldMk cId="1367220481" sldId="261"/>
        </pc:sldMkLst>
        <pc:spChg chg="mod">
          <ac:chgData name="Jorge Garcia | FETRI" userId="c64a7d57-1da2-4763-a98c-3c1ec591bfe0" providerId="ADAL" clId="{E40369FD-1C0B-4EEA-B255-8D20FC71C217}" dt="2020-09-07T10:56:53.676" v="274" actId="20577"/>
          <ac:spMkLst>
            <pc:docMk/>
            <pc:sldMk cId="1367220481" sldId="261"/>
            <ac:spMk id="3" creationId="{00000000-0000-0000-0000-000000000000}"/>
          </ac:spMkLst>
        </pc:spChg>
      </pc:sldChg>
      <pc:sldChg chg="modSp mod">
        <pc:chgData name="Jorge Garcia | FETRI" userId="c64a7d57-1da2-4763-a98c-3c1ec591bfe0" providerId="ADAL" clId="{E40369FD-1C0B-4EEA-B255-8D20FC71C217}" dt="2020-09-09T12:26:43.589" v="3153" actId="20577"/>
        <pc:sldMkLst>
          <pc:docMk/>
          <pc:sldMk cId="2799778174" sldId="357"/>
        </pc:sldMkLst>
        <pc:spChg chg="mod">
          <ac:chgData name="Jorge Garcia | FETRI" userId="c64a7d57-1da2-4763-a98c-3c1ec591bfe0" providerId="ADAL" clId="{E40369FD-1C0B-4EEA-B255-8D20FC71C217}" dt="2020-09-09T12:26:43.589" v="3153" actId="20577"/>
          <ac:spMkLst>
            <pc:docMk/>
            <pc:sldMk cId="2799778174" sldId="357"/>
            <ac:spMk id="27" creationId="{00000000-0000-0000-0000-000000000000}"/>
          </ac:spMkLst>
        </pc:spChg>
      </pc:sldChg>
      <pc:sldChg chg="modSp mod">
        <pc:chgData name="Jorge Garcia | FETRI" userId="c64a7d57-1da2-4763-a98c-3c1ec591bfe0" providerId="ADAL" clId="{E40369FD-1C0B-4EEA-B255-8D20FC71C217}" dt="2020-09-07T10:56:28.492" v="266" actId="20577"/>
        <pc:sldMkLst>
          <pc:docMk/>
          <pc:sldMk cId="3129689237" sldId="365"/>
        </pc:sldMkLst>
        <pc:spChg chg="mod">
          <ac:chgData name="Jorge Garcia | FETRI" userId="c64a7d57-1da2-4763-a98c-3c1ec591bfe0" providerId="ADAL" clId="{E40369FD-1C0B-4EEA-B255-8D20FC71C217}" dt="2020-09-07T10:56:28.492" v="266" actId="20577"/>
          <ac:spMkLst>
            <pc:docMk/>
            <pc:sldMk cId="3129689237" sldId="365"/>
            <ac:spMk id="5" creationId="{90F029A0-8D96-453C-90E3-1F604ABFCA41}"/>
          </ac:spMkLst>
        </pc:spChg>
      </pc:sldChg>
      <pc:sldChg chg="del">
        <pc:chgData name="Jorge Garcia | FETRI" userId="c64a7d57-1da2-4763-a98c-3c1ec591bfe0" providerId="ADAL" clId="{E40369FD-1C0B-4EEA-B255-8D20FC71C217}" dt="2020-09-07T11:00:36.668" v="743" actId="47"/>
        <pc:sldMkLst>
          <pc:docMk/>
          <pc:sldMk cId="2201148232" sldId="386"/>
        </pc:sldMkLst>
      </pc:sldChg>
      <pc:sldChg chg="modSp mod">
        <pc:chgData name="Jorge Garcia | FETRI" userId="c64a7d57-1da2-4763-a98c-3c1ec591bfe0" providerId="ADAL" clId="{E40369FD-1C0B-4EEA-B255-8D20FC71C217}" dt="2020-09-07T11:00:09.960" v="742" actId="20577"/>
        <pc:sldMkLst>
          <pc:docMk/>
          <pc:sldMk cId="1179541268" sldId="417"/>
        </pc:sldMkLst>
        <pc:spChg chg="mod">
          <ac:chgData name="Jorge Garcia | FETRI" userId="c64a7d57-1da2-4763-a98c-3c1ec591bfe0" providerId="ADAL" clId="{E40369FD-1C0B-4EEA-B255-8D20FC71C217}" dt="2020-09-07T11:00:09.960" v="742" actId="20577"/>
          <ac:spMkLst>
            <pc:docMk/>
            <pc:sldMk cId="1179541268" sldId="417"/>
            <ac:spMk id="27" creationId="{00000000-0000-0000-0000-000000000000}"/>
          </ac:spMkLst>
        </pc:spChg>
      </pc:sldChg>
      <pc:sldChg chg="addSp delSp modSp add mod">
        <pc:chgData name="Jorge Garcia | FETRI" userId="c64a7d57-1da2-4763-a98c-3c1ec591bfe0" providerId="ADAL" clId="{E40369FD-1C0B-4EEA-B255-8D20FC71C217}" dt="2020-09-08T13:48:23.152" v="2476" actId="14100"/>
        <pc:sldMkLst>
          <pc:docMk/>
          <pc:sldMk cId="0" sldId="429"/>
        </pc:sldMkLst>
        <pc:spChg chg="mod">
          <ac:chgData name="Jorge Garcia | FETRI" userId="c64a7d57-1da2-4763-a98c-3c1ec591bfe0" providerId="ADAL" clId="{E40369FD-1C0B-4EEA-B255-8D20FC71C217}" dt="2020-09-08T13:47:57.119" v="2399" actId="1076"/>
          <ac:spMkLst>
            <pc:docMk/>
            <pc:sldMk cId="0" sldId="429"/>
            <ac:spMk id="15" creationId="{B87B5A1F-9E16-408E-923F-841A5A1D8C83}"/>
          </ac:spMkLst>
        </pc:spChg>
        <pc:spChg chg="mod">
          <ac:chgData name="Jorge Garcia | FETRI" userId="c64a7d57-1da2-4763-a98c-3c1ec591bfe0" providerId="ADAL" clId="{E40369FD-1C0B-4EEA-B255-8D20FC71C217}" dt="2020-09-08T13:48:11.346" v="2449" actId="1037"/>
          <ac:spMkLst>
            <pc:docMk/>
            <pc:sldMk cId="0" sldId="429"/>
            <ac:spMk id="16" creationId="{1EA3AFDD-2E4F-475E-B953-80305386BB4F}"/>
          </ac:spMkLst>
        </pc:spChg>
        <pc:spChg chg="mod">
          <ac:chgData name="Jorge Garcia | FETRI" userId="c64a7d57-1da2-4763-a98c-3c1ec591bfe0" providerId="ADAL" clId="{E40369FD-1C0B-4EEA-B255-8D20FC71C217}" dt="2020-09-08T13:48:04.230" v="2400" actId="1076"/>
          <ac:spMkLst>
            <pc:docMk/>
            <pc:sldMk cId="0" sldId="429"/>
            <ac:spMk id="18" creationId="{A53F5742-DADF-40B1-AE2A-3B2CAEFE396F}"/>
          </ac:spMkLst>
        </pc:spChg>
        <pc:spChg chg="mod">
          <ac:chgData name="Jorge Garcia | FETRI" userId="c64a7d57-1da2-4763-a98c-3c1ec591bfe0" providerId="ADAL" clId="{E40369FD-1C0B-4EEA-B255-8D20FC71C217}" dt="2020-09-08T13:48:23.152" v="2476" actId="14100"/>
          <ac:spMkLst>
            <pc:docMk/>
            <pc:sldMk cId="0" sldId="429"/>
            <ac:spMk id="5122" creationId="{155EDC64-ABA0-4906-8B9E-D61B00FC8210}"/>
          </ac:spMkLst>
        </pc:spChg>
        <pc:picChg chg="add del mod ord">
          <ac:chgData name="Jorge Garcia | FETRI" userId="c64a7d57-1da2-4763-a98c-3c1ec591bfe0" providerId="ADAL" clId="{E40369FD-1C0B-4EEA-B255-8D20FC71C217}" dt="2020-09-08T13:47:42.926" v="2393" actId="478"/>
          <ac:picMkLst>
            <pc:docMk/>
            <pc:sldMk cId="0" sldId="429"/>
            <ac:picMk id="5" creationId="{DB797A7F-9786-44B9-8C63-8020E3353EE3}"/>
          </ac:picMkLst>
        </pc:picChg>
        <pc:picChg chg="add mod ord">
          <ac:chgData name="Jorge Garcia | FETRI" userId="c64a7d57-1da2-4763-a98c-3c1ec591bfe0" providerId="ADAL" clId="{E40369FD-1C0B-4EEA-B255-8D20FC71C217}" dt="2020-09-08T13:47:53.688" v="2398" actId="14100"/>
          <ac:picMkLst>
            <pc:docMk/>
            <pc:sldMk cId="0" sldId="429"/>
            <ac:picMk id="8" creationId="{6757C239-6169-4082-997D-68C4C575F5FF}"/>
          </ac:picMkLst>
        </pc:picChg>
        <pc:picChg chg="del">
          <ac:chgData name="Jorge Garcia | FETRI" userId="c64a7d57-1da2-4763-a98c-3c1ec591bfe0" providerId="ADAL" clId="{E40369FD-1C0B-4EEA-B255-8D20FC71C217}" dt="2020-09-08T13:46:27.272" v="2310" actId="478"/>
          <ac:picMkLst>
            <pc:docMk/>
            <pc:sldMk cId="0" sldId="429"/>
            <ac:picMk id="5123" creationId="{47ECDDA0-A51D-44B9-8D50-37915F2437B2}"/>
          </ac:picMkLst>
        </pc:picChg>
      </pc:sldChg>
      <pc:sldChg chg="addSp delSp modSp mod">
        <pc:chgData name="Jorge Garcia | FETRI" userId="c64a7d57-1da2-4763-a98c-3c1ec591bfe0" providerId="ADAL" clId="{E40369FD-1C0B-4EEA-B255-8D20FC71C217}" dt="2020-09-08T13:40:57.151" v="2265" actId="122"/>
        <pc:sldMkLst>
          <pc:docMk/>
          <pc:sldMk cId="1692611239" sldId="432"/>
        </pc:sldMkLst>
        <pc:spChg chg="add mod">
          <ac:chgData name="Jorge Garcia | FETRI" userId="c64a7d57-1da2-4763-a98c-3c1ec591bfe0" providerId="ADAL" clId="{E40369FD-1C0B-4EEA-B255-8D20FC71C217}" dt="2020-09-08T13:40:07.193" v="2077" actId="12"/>
          <ac:spMkLst>
            <pc:docMk/>
            <pc:sldMk cId="1692611239" sldId="432"/>
            <ac:spMk id="5" creationId="{E696B025-652D-4C13-A088-A2370AA554AE}"/>
          </ac:spMkLst>
        </pc:spChg>
        <pc:spChg chg="mod">
          <ac:chgData name="Jorge Garcia | FETRI" userId="c64a7d57-1da2-4763-a98c-3c1ec591bfe0" providerId="ADAL" clId="{E40369FD-1C0B-4EEA-B255-8D20FC71C217}" dt="2020-09-08T13:28:14.160" v="1949" actId="20577"/>
          <ac:spMkLst>
            <pc:docMk/>
            <pc:sldMk cId="1692611239" sldId="432"/>
            <ac:spMk id="6" creationId="{74B0A4F2-BF68-40F2-A1D8-9AD88FBE1023}"/>
          </ac:spMkLst>
        </pc:spChg>
        <pc:spChg chg="add mod">
          <ac:chgData name="Jorge Garcia | FETRI" userId="c64a7d57-1da2-4763-a98c-3c1ec591bfe0" providerId="ADAL" clId="{E40369FD-1C0B-4EEA-B255-8D20FC71C217}" dt="2020-09-08T13:40:57.151" v="2265" actId="122"/>
          <ac:spMkLst>
            <pc:docMk/>
            <pc:sldMk cId="1692611239" sldId="432"/>
            <ac:spMk id="8" creationId="{DE555614-1572-4AEE-813D-F309C676AD0D}"/>
          </ac:spMkLst>
        </pc:spChg>
        <pc:picChg chg="add del mod">
          <ac:chgData name="Jorge Garcia | FETRI" userId="c64a7d57-1da2-4763-a98c-3c1ec591bfe0" providerId="ADAL" clId="{E40369FD-1C0B-4EEA-B255-8D20FC71C217}" dt="2020-09-08T13:38:48.958" v="1950" actId="478"/>
          <ac:picMkLst>
            <pc:docMk/>
            <pc:sldMk cId="1692611239" sldId="432"/>
            <ac:picMk id="3" creationId="{2FC54C23-9F7C-45CB-81B2-F4A481D5639C}"/>
          </ac:picMkLst>
        </pc:picChg>
        <pc:picChg chg="del">
          <ac:chgData name="Jorge Garcia | FETRI" userId="c64a7d57-1da2-4763-a98c-3c1ec591bfe0" providerId="ADAL" clId="{E40369FD-1C0B-4EEA-B255-8D20FC71C217}" dt="2020-09-07T10:54:17.476" v="148" actId="478"/>
          <ac:picMkLst>
            <pc:docMk/>
            <pc:sldMk cId="1692611239" sldId="432"/>
            <ac:picMk id="4" creationId="{23E4921F-5754-438F-982D-69A67C82051F}"/>
          </ac:picMkLst>
        </pc:picChg>
        <pc:picChg chg="add mod">
          <ac:chgData name="Jorge Garcia | FETRI" userId="c64a7d57-1da2-4763-a98c-3c1ec591bfe0" providerId="ADAL" clId="{E40369FD-1C0B-4EEA-B255-8D20FC71C217}" dt="2020-09-08T13:38:59.345" v="1953" actId="1076"/>
          <ac:picMkLst>
            <pc:docMk/>
            <pc:sldMk cId="1692611239" sldId="432"/>
            <ac:picMk id="4" creationId="{AE48F8D7-DF8D-4A89-AADA-E0683F4463E8}"/>
          </ac:picMkLst>
        </pc:picChg>
      </pc:sldChg>
      <pc:sldChg chg="addSp delSp modSp mod">
        <pc:chgData name="Jorge Garcia | FETRI" userId="c64a7d57-1da2-4763-a98c-3c1ec591bfe0" providerId="ADAL" clId="{E40369FD-1C0B-4EEA-B255-8D20FC71C217}" dt="2020-09-07T10:56:06.305" v="237" actId="1076"/>
        <pc:sldMkLst>
          <pc:docMk/>
          <pc:sldMk cId="3767225016" sldId="433"/>
        </pc:sldMkLst>
        <pc:spChg chg="mod">
          <ac:chgData name="Jorge Garcia | FETRI" userId="c64a7d57-1da2-4763-a98c-3c1ec591bfe0" providerId="ADAL" clId="{E40369FD-1C0B-4EEA-B255-8D20FC71C217}" dt="2020-09-07T10:55:59.768" v="235" actId="1076"/>
          <ac:spMkLst>
            <pc:docMk/>
            <pc:sldMk cId="3767225016" sldId="433"/>
            <ac:spMk id="6" creationId="{C4ECE232-B45A-4338-9F60-6591764E856F}"/>
          </ac:spMkLst>
        </pc:spChg>
        <pc:spChg chg="mod">
          <ac:chgData name="Jorge Garcia | FETRI" userId="c64a7d57-1da2-4763-a98c-3c1ec591bfe0" providerId="ADAL" clId="{E40369FD-1C0B-4EEA-B255-8D20FC71C217}" dt="2020-09-07T10:55:57.451" v="234" actId="1076"/>
          <ac:spMkLst>
            <pc:docMk/>
            <pc:sldMk cId="3767225016" sldId="433"/>
            <ac:spMk id="15" creationId="{FDAD7404-0F5A-4E38-8CA6-8926993DA005}"/>
          </ac:spMkLst>
        </pc:spChg>
        <pc:picChg chg="del">
          <ac:chgData name="Jorge Garcia | FETRI" userId="c64a7d57-1da2-4763-a98c-3c1ec591bfe0" providerId="ADAL" clId="{E40369FD-1C0B-4EEA-B255-8D20FC71C217}" dt="2020-09-07T10:55:03.730" v="229" actId="478"/>
          <ac:picMkLst>
            <pc:docMk/>
            <pc:sldMk cId="3767225016" sldId="433"/>
            <ac:picMk id="2" creationId="{9D8ABDEB-137D-4160-99D5-A06A2BE042AC}"/>
          </ac:picMkLst>
        </pc:picChg>
        <pc:picChg chg="add mod ord">
          <ac:chgData name="Jorge Garcia | FETRI" userId="c64a7d57-1da2-4763-a98c-3c1ec591bfe0" providerId="ADAL" clId="{E40369FD-1C0B-4EEA-B255-8D20FC71C217}" dt="2020-09-07T10:55:34.813" v="233" actId="167"/>
          <ac:picMkLst>
            <pc:docMk/>
            <pc:sldMk cId="3767225016" sldId="433"/>
            <ac:picMk id="4" creationId="{E6A9BD17-425E-4C4B-9F64-5342EE4A49F0}"/>
          </ac:picMkLst>
        </pc:picChg>
        <pc:picChg chg="mod">
          <ac:chgData name="Jorge Garcia | FETRI" userId="c64a7d57-1da2-4763-a98c-3c1ec591bfe0" providerId="ADAL" clId="{E40369FD-1C0B-4EEA-B255-8D20FC71C217}" dt="2020-09-07T10:56:06.305" v="237" actId="1076"/>
          <ac:picMkLst>
            <pc:docMk/>
            <pc:sldMk cId="3767225016" sldId="433"/>
            <ac:picMk id="11" creationId="{27258F23-476A-482E-A74A-B11C33BF2111}"/>
          </ac:picMkLst>
        </pc:picChg>
        <pc:picChg chg="mod">
          <ac:chgData name="Jorge Garcia | FETRI" userId="c64a7d57-1da2-4763-a98c-3c1ec591bfe0" providerId="ADAL" clId="{E40369FD-1C0B-4EEA-B255-8D20FC71C217}" dt="2020-09-07T10:56:03.088" v="236" actId="1076"/>
          <ac:picMkLst>
            <pc:docMk/>
            <pc:sldMk cId="3767225016" sldId="433"/>
            <ac:picMk id="14" creationId="{F79F741F-1270-4220-810C-6A9543222A0B}"/>
          </ac:picMkLst>
        </pc:picChg>
      </pc:sldChg>
      <pc:sldChg chg="modSp mod">
        <pc:chgData name="Jorge Garcia | FETRI" userId="c64a7d57-1da2-4763-a98c-3c1ec591bfe0" providerId="ADAL" clId="{E40369FD-1C0B-4EEA-B255-8D20FC71C217}" dt="2020-09-07T10:54:44.667" v="228" actId="20577"/>
        <pc:sldMkLst>
          <pc:docMk/>
          <pc:sldMk cId="520862889" sldId="436"/>
        </pc:sldMkLst>
        <pc:spChg chg="mod">
          <ac:chgData name="Jorge Garcia | FETRI" userId="c64a7d57-1da2-4763-a98c-3c1ec591bfe0" providerId="ADAL" clId="{E40369FD-1C0B-4EEA-B255-8D20FC71C217}" dt="2020-09-07T10:54:44.667" v="228" actId="20577"/>
          <ac:spMkLst>
            <pc:docMk/>
            <pc:sldMk cId="520862889" sldId="436"/>
            <ac:spMk id="5" creationId="{90F029A0-8D96-453C-90E3-1F604ABFCA41}"/>
          </ac:spMkLst>
        </pc:spChg>
      </pc:sldChg>
      <pc:sldChg chg="modSp mod">
        <pc:chgData name="Jorge Garcia | FETRI" userId="c64a7d57-1da2-4763-a98c-3c1ec591bfe0" providerId="ADAL" clId="{E40369FD-1C0B-4EEA-B255-8D20FC71C217}" dt="2020-09-07T10:48:06.420" v="132" actId="6549"/>
        <pc:sldMkLst>
          <pc:docMk/>
          <pc:sldMk cId="3654822748" sldId="440"/>
        </pc:sldMkLst>
        <pc:spChg chg="mod">
          <ac:chgData name="Jorge Garcia | FETRI" userId="c64a7d57-1da2-4763-a98c-3c1ec591bfe0" providerId="ADAL" clId="{E40369FD-1C0B-4EEA-B255-8D20FC71C217}" dt="2020-09-07T10:48:06.420" v="132" actId="6549"/>
          <ac:spMkLst>
            <pc:docMk/>
            <pc:sldMk cId="3654822748" sldId="440"/>
            <ac:spMk id="5" creationId="{90F029A0-8D96-453C-90E3-1F604ABFCA41}"/>
          </ac:spMkLst>
        </pc:spChg>
      </pc:sldChg>
      <pc:sldChg chg="ord">
        <pc:chgData name="Jorge Garcia | FETRI" userId="c64a7d57-1da2-4763-a98c-3c1ec591bfe0" providerId="ADAL" clId="{E40369FD-1C0B-4EEA-B255-8D20FC71C217}" dt="2020-09-08T13:41:28.832" v="2269"/>
        <pc:sldMkLst>
          <pc:docMk/>
          <pc:sldMk cId="889073543" sldId="442"/>
        </pc:sldMkLst>
      </pc:sldChg>
      <pc:sldChg chg="modSp mod">
        <pc:chgData name="Jorge Garcia | FETRI" userId="c64a7d57-1da2-4763-a98c-3c1ec591bfe0" providerId="ADAL" clId="{E40369FD-1C0B-4EEA-B255-8D20FC71C217}" dt="2020-09-08T19:14:33.632" v="2694" actId="20577"/>
        <pc:sldMkLst>
          <pc:docMk/>
          <pc:sldMk cId="3274363820" sldId="448"/>
        </pc:sldMkLst>
        <pc:spChg chg="mod">
          <ac:chgData name="Jorge Garcia | FETRI" userId="c64a7d57-1da2-4763-a98c-3c1ec591bfe0" providerId="ADAL" clId="{E40369FD-1C0B-4EEA-B255-8D20FC71C217}" dt="2020-09-08T19:14:33.632" v="2694" actId="20577"/>
          <ac:spMkLst>
            <pc:docMk/>
            <pc:sldMk cId="3274363820" sldId="448"/>
            <ac:spMk id="3" creationId="{00000000-0000-0000-0000-000000000000}"/>
          </ac:spMkLst>
        </pc:spChg>
      </pc:sldChg>
      <pc:sldChg chg="delSp del mod">
        <pc:chgData name="Jorge Garcia | FETRI" userId="c64a7d57-1da2-4763-a98c-3c1ec591bfe0" providerId="ADAL" clId="{E40369FD-1C0B-4EEA-B255-8D20FC71C217}" dt="2020-09-07T10:47:34.003" v="130" actId="47"/>
        <pc:sldMkLst>
          <pc:docMk/>
          <pc:sldMk cId="4506963" sldId="456"/>
        </pc:sldMkLst>
        <pc:picChg chg="del">
          <ac:chgData name="Jorge Garcia | FETRI" userId="c64a7d57-1da2-4763-a98c-3c1ec591bfe0" providerId="ADAL" clId="{E40369FD-1C0B-4EEA-B255-8D20FC71C217}" dt="2020-09-07T10:47:31.154" v="129" actId="478"/>
          <ac:picMkLst>
            <pc:docMk/>
            <pc:sldMk cId="4506963" sldId="456"/>
            <ac:picMk id="3" creationId="{61891077-3DA1-43D5-ACF5-DDBC4DD3FDC4}"/>
          </ac:picMkLst>
        </pc:picChg>
      </pc:sldChg>
      <pc:sldChg chg="del">
        <pc:chgData name="Jorge Garcia | FETRI" userId="c64a7d57-1da2-4763-a98c-3c1ec591bfe0" providerId="ADAL" clId="{E40369FD-1C0B-4EEA-B255-8D20FC71C217}" dt="2020-09-07T10:47:40.526" v="131" actId="47"/>
        <pc:sldMkLst>
          <pc:docMk/>
          <pc:sldMk cId="473026629" sldId="457"/>
        </pc:sldMkLst>
      </pc:sldChg>
      <pc:sldChg chg="modSp add mod">
        <pc:chgData name="Jorge Garcia | FETRI" userId="c64a7d57-1da2-4763-a98c-3c1ec591bfe0" providerId="ADAL" clId="{E40369FD-1C0B-4EEA-B255-8D20FC71C217}" dt="2020-09-08T10:17:22.887" v="766" actId="20577"/>
        <pc:sldMkLst>
          <pc:docMk/>
          <pc:sldMk cId="2238020749" sldId="460"/>
        </pc:sldMkLst>
        <pc:spChg chg="mod">
          <ac:chgData name="Jorge Garcia | FETRI" userId="c64a7d57-1da2-4763-a98c-3c1ec591bfe0" providerId="ADAL" clId="{E40369FD-1C0B-4EEA-B255-8D20FC71C217}" dt="2020-09-08T10:17:22.887" v="766" actId="20577"/>
          <ac:spMkLst>
            <pc:docMk/>
            <pc:sldMk cId="2238020749" sldId="460"/>
            <ac:spMk id="3" creationId="{00000000-0000-0000-0000-000000000000}"/>
          </ac:spMkLst>
        </pc:spChg>
      </pc:sldChg>
      <pc:sldChg chg="addSp delSp modSp new mod">
        <pc:chgData name="Jorge Garcia | FETRI" userId="c64a7d57-1da2-4763-a98c-3c1ec591bfe0" providerId="ADAL" clId="{E40369FD-1C0B-4EEA-B255-8D20FC71C217}" dt="2020-09-08T10:24:57.396" v="845" actId="20577"/>
        <pc:sldMkLst>
          <pc:docMk/>
          <pc:sldMk cId="231059446" sldId="461"/>
        </pc:sldMkLst>
        <pc:spChg chg="del">
          <ac:chgData name="Jorge Garcia | FETRI" userId="c64a7d57-1da2-4763-a98c-3c1ec591bfe0" providerId="ADAL" clId="{E40369FD-1C0B-4EEA-B255-8D20FC71C217}" dt="2020-09-08T10:17:27.561" v="768" actId="478"/>
          <ac:spMkLst>
            <pc:docMk/>
            <pc:sldMk cId="231059446" sldId="461"/>
            <ac:spMk id="2" creationId="{E3E97B4E-2522-4844-9900-8F5E19FC0FB8}"/>
          </ac:spMkLst>
        </pc:spChg>
        <pc:spChg chg="add mod">
          <ac:chgData name="Jorge Garcia | FETRI" userId="c64a7d57-1da2-4763-a98c-3c1ec591bfe0" providerId="ADAL" clId="{E40369FD-1C0B-4EEA-B255-8D20FC71C217}" dt="2020-09-08T10:24:57.396" v="845" actId="20577"/>
          <ac:spMkLst>
            <pc:docMk/>
            <pc:sldMk cId="231059446" sldId="461"/>
            <ac:spMk id="8" creationId="{55D3E5CD-ABD9-4F6A-9FC2-E44A60C877B2}"/>
          </ac:spMkLst>
        </pc:spChg>
        <pc:picChg chg="add mod modCrop">
          <ac:chgData name="Jorge Garcia | FETRI" userId="c64a7d57-1da2-4763-a98c-3c1ec591bfe0" providerId="ADAL" clId="{E40369FD-1C0B-4EEA-B255-8D20FC71C217}" dt="2020-09-08T10:18:32.130" v="785" actId="1076"/>
          <ac:picMkLst>
            <pc:docMk/>
            <pc:sldMk cId="231059446" sldId="461"/>
            <ac:picMk id="4" creationId="{00CBF14A-59DA-41A3-85F2-52B7D82C01D8}"/>
          </ac:picMkLst>
        </pc:picChg>
        <pc:picChg chg="add mod modCrop">
          <ac:chgData name="Jorge Garcia | FETRI" userId="c64a7d57-1da2-4763-a98c-3c1ec591bfe0" providerId="ADAL" clId="{E40369FD-1C0B-4EEA-B255-8D20FC71C217}" dt="2020-09-08T10:18:15.345" v="781" actId="1076"/>
          <ac:picMkLst>
            <pc:docMk/>
            <pc:sldMk cId="231059446" sldId="461"/>
            <ac:picMk id="6" creationId="{BB12FA91-F8FC-4227-9D01-92D035C3433E}"/>
          </ac:picMkLst>
        </pc:picChg>
      </pc:sldChg>
      <pc:sldChg chg="addSp delSp modSp new mod">
        <pc:chgData name="Jorge Garcia | FETRI" userId="c64a7d57-1da2-4763-a98c-3c1ec591bfe0" providerId="ADAL" clId="{E40369FD-1C0B-4EEA-B255-8D20FC71C217}" dt="2020-09-08T10:25:01.326" v="846" actId="22"/>
        <pc:sldMkLst>
          <pc:docMk/>
          <pc:sldMk cId="2649491865" sldId="462"/>
        </pc:sldMkLst>
        <pc:spChg chg="del">
          <ac:chgData name="Jorge Garcia | FETRI" userId="c64a7d57-1da2-4763-a98c-3c1ec591bfe0" providerId="ADAL" clId="{E40369FD-1C0B-4EEA-B255-8D20FC71C217}" dt="2020-09-08T10:18:41.643" v="787" actId="478"/>
          <ac:spMkLst>
            <pc:docMk/>
            <pc:sldMk cId="2649491865" sldId="462"/>
            <ac:spMk id="2" creationId="{E117B399-EFDF-4BCC-900D-3B7110DABD40}"/>
          </ac:spMkLst>
        </pc:spChg>
        <pc:spChg chg="add">
          <ac:chgData name="Jorge Garcia | FETRI" userId="c64a7d57-1da2-4763-a98c-3c1ec591bfe0" providerId="ADAL" clId="{E40369FD-1C0B-4EEA-B255-8D20FC71C217}" dt="2020-09-08T10:25:01.326" v="846" actId="22"/>
          <ac:spMkLst>
            <pc:docMk/>
            <pc:sldMk cId="2649491865" sldId="462"/>
            <ac:spMk id="8" creationId="{B3751B4E-A112-496B-B342-293340C47B2F}"/>
          </ac:spMkLst>
        </pc:spChg>
        <pc:picChg chg="add mod modCrop">
          <ac:chgData name="Jorge Garcia | FETRI" userId="c64a7d57-1da2-4763-a98c-3c1ec591bfe0" providerId="ADAL" clId="{E40369FD-1C0B-4EEA-B255-8D20FC71C217}" dt="2020-09-08T10:21:00.472" v="798" actId="1076"/>
          <ac:picMkLst>
            <pc:docMk/>
            <pc:sldMk cId="2649491865" sldId="462"/>
            <ac:picMk id="4" creationId="{35CC3AD0-AAAF-4F46-B9B7-C47015D6A107}"/>
          </ac:picMkLst>
        </pc:picChg>
        <pc:picChg chg="add mod modCrop">
          <ac:chgData name="Jorge Garcia | FETRI" userId="c64a7d57-1da2-4763-a98c-3c1ec591bfe0" providerId="ADAL" clId="{E40369FD-1C0B-4EEA-B255-8D20FC71C217}" dt="2020-09-08T10:21:05.423" v="799" actId="1076"/>
          <ac:picMkLst>
            <pc:docMk/>
            <pc:sldMk cId="2649491865" sldId="462"/>
            <ac:picMk id="6" creationId="{33EEB86E-60E5-454E-A9C6-74D8318189C2}"/>
          </ac:picMkLst>
        </pc:picChg>
      </pc:sldChg>
      <pc:sldChg chg="addSp delSp modSp new mod">
        <pc:chgData name="Jorge Garcia | FETRI" userId="c64a7d57-1da2-4763-a98c-3c1ec591bfe0" providerId="ADAL" clId="{E40369FD-1C0B-4EEA-B255-8D20FC71C217}" dt="2020-09-08T10:25:02.503" v="847" actId="22"/>
        <pc:sldMkLst>
          <pc:docMk/>
          <pc:sldMk cId="3692885405" sldId="463"/>
        </pc:sldMkLst>
        <pc:spChg chg="del">
          <ac:chgData name="Jorge Garcia | FETRI" userId="c64a7d57-1da2-4763-a98c-3c1ec591bfe0" providerId="ADAL" clId="{E40369FD-1C0B-4EEA-B255-8D20FC71C217}" dt="2020-09-08T10:22:00.705" v="801" actId="478"/>
          <ac:spMkLst>
            <pc:docMk/>
            <pc:sldMk cId="3692885405" sldId="463"/>
            <ac:spMk id="2" creationId="{21C31027-84F1-4E6B-ACBD-334045450189}"/>
          </ac:spMkLst>
        </pc:spChg>
        <pc:spChg chg="add">
          <ac:chgData name="Jorge Garcia | FETRI" userId="c64a7d57-1da2-4763-a98c-3c1ec591bfe0" providerId="ADAL" clId="{E40369FD-1C0B-4EEA-B255-8D20FC71C217}" dt="2020-09-08T10:25:02.503" v="847" actId="22"/>
          <ac:spMkLst>
            <pc:docMk/>
            <pc:sldMk cId="3692885405" sldId="463"/>
            <ac:spMk id="8" creationId="{8CBDD872-45F4-4CE8-8CFC-1A9858603271}"/>
          </ac:spMkLst>
        </pc:spChg>
        <pc:picChg chg="add mod modCrop">
          <ac:chgData name="Jorge Garcia | FETRI" userId="c64a7d57-1da2-4763-a98c-3c1ec591bfe0" providerId="ADAL" clId="{E40369FD-1C0B-4EEA-B255-8D20FC71C217}" dt="2020-09-08T10:22:18.996" v="806" actId="1076"/>
          <ac:picMkLst>
            <pc:docMk/>
            <pc:sldMk cId="3692885405" sldId="463"/>
            <ac:picMk id="4" creationId="{A5496E8A-A486-45F0-B2F8-64E439056BD5}"/>
          </ac:picMkLst>
        </pc:picChg>
        <pc:picChg chg="add mod modCrop">
          <ac:chgData name="Jorge Garcia | FETRI" userId="c64a7d57-1da2-4763-a98c-3c1ec591bfe0" providerId="ADAL" clId="{E40369FD-1C0B-4EEA-B255-8D20FC71C217}" dt="2020-09-08T10:23:24.898" v="811" actId="1076"/>
          <ac:picMkLst>
            <pc:docMk/>
            <pc:sldMk cId="3692885405" sldId="463"/>
            <ac:picMk id="6" creationId="{5CB4441D-5962-4D66-B08F-4C56F35427EF}"/>
          </ac:picMkLst>
        </pc:picChg>
      </pc:sldChg>
      <pc:sldChg chg="addSp delSp modSp new mod">
        <pc:chgData name="Jorge Garcia | FETRI" userId="c64a7d57-1da2-4763-a98c-3c1ec591bfe0" providerId="ADAL" clId="{E40369FD-1C0B-4EEA-B255-8D20FC71C217}" dt="2020-09-08T10:25:03.815" v="848" actId="22"/>
        <pc:sldMkLst>
          <pc:docMk/>
          <pc:sldMk cId="1412289895" sldId="464"/>
        </pc:sldMkLst>
        <pc:spChg chg="del">
          <ac:chgData name="Jorge Garcia | FETRI" userId="c64a7d57-1da2-4763-a98c-3c1ec591bfe0" providerId="ADAL" clId="{E40369FD-1C0B-4EEA-B255-8D20FC71C217}" dt="2020-09-08T10:23:44.561" v="813" actId="478"/>
          <ac:spMkLst>
            <pc:docMk/>
            <pc:sldMk cId="1412289895" sldId="464"/>
            <ac:spMk id="2" creationId="{DD5438CB-BFED-4780-871E-56B62E0F621A}"/>
          </ac:spMkLst>
        </pc:spChg>
        <pc:spChg chg="add">
          <ac:chgData name="Jorge Garcia | FETRI" userId="c64a7d57-1da2-4763-a98c-3c1ec591bfe0" providerId="ADAL" clId="{E40369FD-1C0B-4EEA-B255-8D20FC71C217}" dt="2020-09-08T10:25:03.815" v="848" actId="22"/>
          <ac:spMkLst>
            <pc:docMk/>
            <pc:sldMk cId="1412289895" sldId="464"/>
            <ac:spMk id="8" creationId="{CADAB948-1500-4342-BA14-3BA4FD9427BF}"/>
          </ac:spMkLst>
        </pc:spChg>
        <pc:picChg chg="add mod modCrop">
          <ac:chgData name="Jorge Garcia | FETRI" userId="c64a7d57-1da2-4763-a98c-3c1ec591bfe0" providerId="ADAL" clId="{E40369FD-1C0B-4EEA-B255-8D20FC71C217}" dt="2020-09-08T10:24:45.043" v="825" actId="1076"/>
          <ac:picMkLst>
            <pc:docMk/>
            <pc:sldMk cId="1412289895" sldId="464"/>
            <ac:picMk id="4" creationId="{0B5FE3D2-3464-4A2E-8239-DA374D092923}"/>
          </ac:picMkLst>
        </pc:picChg>
        <pc:picChg chg="add mod modCrop">
          <ac:chgData name="Jorge Garcia | FETRI" userId="c64a7d57-1da2-4763-a98c-3c1ec591bfe0" providerId="ADAL" clId="{E40369FD-1C0B-4EEA-B255-8D20FC71C217}" dt="2020-09-08T10:24:42.961" v="824" actId="1076"/>
          <ac:picMkLst>
            <pc:docMk/>
            <pc:sldMk cId="1412289895" sldId="464"/>
            <ac:picMk id="6" creationId="{2903CB4D-32BD-4CD7-9602-52D106F3D71F}"/>
          </ac:picMkLst>
        </pc:picChg>
      </pc:sldChg>
      <pc:sldChg chg="addSp delSp modSp new mod">
        <pc:chgData name="Jorge Garcia | FETRI" userId="c64a7d57-1da2-4763-a98c-3c1ec591bfe0" providerId="ADAL" clId="{E40369FD-1C0B-4EEA-B255-8D20FC71C217}" dt="2020-09-08T10:28:21.154" v="1178" actId="14734"/>
        <pc:sldMkLst>
          <pc:docMk/>
          <pc:sldMk cId="698664821" sldId="465"/>
        </pc:sldMkLst>
        <pc:spChg chg="del">
          <ac:chgData name="Jorge Garcia | FETRI" userId="c64a7d57-1da2-4763-a98c-3c1ec591bfe0" providerId="ADAL" clId="{E40369FD-1C0B-4EEA-B255-8D20FC71C217}" dt="2020-09-08T10:25:17.016" v="850" actId="478"/>
          <ac:spMkLst>
            <pc:docMk/>
            <pc:sldMk cId="698664821" sldId="465"/>
            <ac:spMk id="2" creationId="{D3F560BA-D3AE-463E-9269-B2DD4E2A90D5}"/>
          </ac:spMkLst>
        </pc:spChg>
        <pc:spChg chg="add mod">
          <ac:chgData name="Jorge Garcia | FETRI" userId="c64a7d57-1da2-4763-a98c-3c1ec591bfe0" providerId="ADAL" clId="{E40369FD-1C0B-4EEA-B255-8D20FC71C217}" dt="2020-09-08T10:27:33.243" v="949" actId="14100"/>
          <ac:spMkLst>
            <pc:docMk/>
            <pc:sldMk cId="698664821" sldId="465"/>
            <ac:spMk id="3" creationId="{79610EE8-D3EA-4EBB-AD82-F9D7C8B6A0A4}"/>
          </ac:spMkLst>
        </pc:spChg>
        <pc:graphicFrameChg chg="add del modGraphic">
          <ac:chgData name="Jorge Garcia | FETRI" userId="c64a7d57-1da2-4763-a98c-3c1ec591bfe0" providerId="ADAL" clId="{E40369FD-1C0B-4EEA-B255-8D20FC71C217}" dt="2020-09-08T10:27:03.018" v="893" actId="478"/>
          <ac:graphicFrameMkLst>
            <pc:docMk/>
            <pc:sldMk cId="698664821" sldId="465"/>
            <ac:graphicFrameMk id="5" creationId="{769B4187-D09E-40C9-B670-3C0A8364B5E2}"/>
          </ac:graphicFrameMkLst>
        </pc:graphicFrameChg>
        <pc:graphicFrameChg chg="add mod modGraphic">
          <ac:chgData name="Jorge Garcia | FETRI" userId="c64a7d57-1da2-4763-a98c-3c1ec591bfe0" providerId="ADAL" clId="{E40369FD-1C0B-4EEA-B255-8D20FC71C217}" dt="2020-09-08T10:28:21.154" v="1178" actId="14734"/>
          <ac:graphicFrameMkLst>
            <pc:docMk/>
            <pc:sldMk cId="698664821" sldId="465"/>
            <ac:graphicFrameMk id="6" creationId="{D8C2289D-2792-4168-AD46-3E3ED922092D}"/>
          </ac:graphicFrameMkLst>
        </pc:graphicFrameChg>
      </pc:sldChg>
      <pc:sldChg chg="addSp delSp modSp new mod">
        <pc:chgData name="Jorge Garcia | FETRI" userId="c64a7d57-1da2-4763-a98c-3c1ec591bfe0" providerId="ADAL" clId="{E40369FD-1C0B-4EEA-B255-8D20FC71C217}" dt="2020-09-08T13:27:35.420" v="1925" actId="1076"/>
        <pc:sldMkLst>
          <pc:docMk/>
          <pc:sldMk cId="3784538948" sldId="466"/>
        </pc:sldMkLst>
        <pc:spChg chg="del">
          <ac:chgData name="Jorge Garcia | FETRI" userId="c64a7d57-1da2-4763-a98c-3c1ec591bfe0" providerId="ADAL" clId="{E40369FD-1C0B-4EEA-B255-8D20FC71C217}" dt="2020-09-08T10:26:13.901" v="852" actId="478"/>
          <ac:spMkLst>
            <pc:docMk/>
            <pc:sldMk cId="3784538948" sldId="466"/>
            <ac:spMk id="2" creationId="{EC1C1B5F-4222-440B-BC61-0E5076E8A518}"/>
          </ac:spMkLst>
        </pc:spChg>
        <pc:spChg chg="add mod">
          <ac:chgData name="Jorge Garcia | FETRI" userId="c64a7d57-1da2-4763-a98c-3c1ec591bfe0" providerId="ADAL" clId="{E40369FD-1C0B-4EEA-B255-8D20FC71C217}" dt="2020-09-08T10:26:14.229" v="853"/>
          <ac:spMkLst>
            <pc:docMk/>
            <pc:sldMk cId="3784538948" sldId="466"/>
            <ac:spMk id="3" creationId="{A5770F2F-633F-4842-A3F3-9599A8E1930F}"/>
          </ac:spMkLst>
        </pc:spChg>
        <pc:picChg chg="add mod">
          <ac:chgData name="Jorge Garcia | FETRI" userId="c64a7d57-1da2-4763-a98c-3c1ec591bfe0" providerId="ADAL" clId="{E40369FD-1C0B-4EEA-B255-8D20FC71C217}" dt="2020-09-08T10:30:44.738" v="1200" actId="1076"/>
          <ac:picMkLst>
            <pc:docMk/>
            <pc:sldMk cId="3784538948" sldId="466"/>
            <ac:picMk id="5" creationId="{BEABCB33-A2B0-4015-9450-D8EED061A6EA}"/>
          </ac:picMkLst>
        </pc:picChg>
        <pc:picChg chg="add mod">
          <ac:chgData name="Jorge Garcia | FETRI" userId="c64a7d57-1da2-4763-a98c-3c1ec591bfe0" providerId="ADAL" clId="{E40369FD-1C0B-4EEA-B255-8D20FC71C217}" dt="2020-09-08T10:30:46.133" v="1203" actId="1076"/>
          <ac:picMkLst>
            <pc:docMk/>
            <pc:sldMk cId="3784538948" sldId="466"/>
            <ac:picMk id="7" creationId="{242EAC66-42C5-4601-B1A5-B1BD1AADF731}"/>
          </ac:picMkLst>
        </pc:picChg>
        <pc:picChg chg="add mod">
          <ac:chgData name="Jorge Garcia | FETRI" userId="c64a7d57-1da2-4763-a98c-3c1ec591bfe0" providerId="ADAL" clId="{E40369FD-1C0B-4EEA-B255-8D20FC71C217}" dt="2020-09-08T10:30:48.339" v="1204" actId="1076"/>
          <ac:picMkLst>
            <pc:docMk/>
            <pc:sldMk cId="3784538948" sldId="466"/>
            <ac:picMk id="9" creationId="{5A587498-7A24-473F-8332-748893725C5F}"/>
          </ac:picMkLst>
        </pc:picChg>
        <pc:picChg chg="add mod">
          <ac:chgData name="Jorge Garcia | FETRI" userId="c64a7d57-1da2-4763-a98c-3c1ec591bfe0" providerId="ADAL" clId="{E40369FD-1C0B-4EEA-B255-8D20FC71C217}" dt="2020-09-08T10:30:53.888" v="1205" actId="1076"/>
          <ac:picMkLst>
            <pc:docMk/>
            <pc:sldMk cId="3784538948" sldId="466"/>
            <ac:picMk id="11" creationId="{F03845BE-4E32-46DF-9553-A3983DEEFBA7}"/>
          </ac:picMkLst>
        </pc:picChg>
        <pc:picChg chg="add mod">
          <ac:chgData name="Jorge Garcia | FETRI" userId="c64a7d57-1da2-4763-a98c-3c1ec591bfe0" providerId="ADAL" clId="{E40369FD-1C0B-4EEA-B255-8D20FC71C217}" dt="2020-09-08T10:31:12.019" v="1211" actId="1076"/>
          <ac:picMkLst>
            <pc:docMk/>
            <pc:sldMk cId="3784538948" sldId="466"/>
            <ac:picMk id="13" creationId="{AD84E250-1F3F-43B7-B2FF-FAE839613EDE}"/>
          </ac:picMkLst>
        </pc:picChg>
        <pc:picChg chg="add mod">
          <ac:chgData name="Jorge Garcia | FETRI" userId="c64a7d57-1da2-4763-a98c-3c1ec591bfe0" providerId="ADAL" clId="{E40369FD-1C0B-4EEA-B255-8D20FC71C217}" dt="2020-09-08T10:31:43.481" v="1216" actId="1076"/>
          <ac:picMkLst>
            <pc:docMk/>
            <pc:sldMk cId="3784538948" sldId="466"/>
            <ac:picMk id="15" creationId="{C083795E-BFC9-47DE-BC39-9E7CFBCFB615}"/>
          </ac:picMkLst>
        </pc:picChg>
        <pc:picChg chg="add mod">
          <ac:chgData name="Jorge Garcia | FETRI" userId="c64a7d57-1da2-4763-a98c-3c1ec591bfe0" providerId="ADAL" clId="{E40369FD-1C0B-4EEA-B255-8D20FC71C217}" dt="2020-09-08T10:31:59.722" v="1221" actId="962"/>
          <ac:picMkLst>
            <pc:docMk/>
            <pc:sldMk cId="3784538948" sldId="466"/>
            <ac:picMk id="17" creationId="{5A7AF0AD-CB64-4A16-B277-ED705619D263}"/>
          </ac:picMkLst>
        </pc:picChg>
        <pc:picChg chg="add mod">
          <ac:chgData name="Jorge Garcia | FETRI" userId="c64a7d57-1da2-4763-a98c-3c1ec591bfe0" providerId="ADAL" clId="{E40369FD-1C0B-4EEA-B255-8D20FC71C217}" dt="2020-09-08T10:32:15.897" v="1226" actId="1076"/>
          <ac:picMkLst>
            <pc:docMk/>
            <pc:sldMk cId="3784538948" sldId="466"/>
            <ac:picMk id="19" creationId="{B49D69F5-31B7-4E93-9D69-1AD4A7197CA5}"/>
          </ac:picMkLst>
        </pc:picChg>
        <pc:picChg chg="add del mod">
          <ac:chgData name="Jorge Garcia | FETRI" userId="c64a7d57-1da2-4763-a98c-3c1ec591bfe0" providerId="ADAL" clId="{E40369FD-1C0B-4EEA-B255-8D20FC71C217}" dt="2020-09-08T10:32:31.215" v="1228" actId="478"/>
          <ac:picMkLst>
            <pc:docMk/>
            <pc:sldMk cId="3784538948" sldId="466"/>
            <ac:picMk id="21" creationId="{0628D617-B5F2-47C3-A6A0-B9E0A06362CB}"/>
          </ac:picMkLst>
        </pc:picChg>
        <pc:picChg chg="add mod">
          <ac:chgData name="Jorge Garcia | FETRI" userId="c64a7d57-1da2-4763-a98c-3c1ec591bfe0" providerId="ADAL" clId="{E40369FD-1C0B-4EEA-B255-8D20FC71C217}" dt="2020-09-08T11:10:42.480" v="1894" actId="1076"/>
          <ac:picMkLst>
            <pc:docMk/>
            <pc:sldMk cId="3784538948" sldId="466"/>
            <ac:picMk id="23" creationId="{03AE596E-621E-4931-B1D8-BC13716E41B2}"/>
          </ac:picMkLst>
        </pc:picChg>
        <pc:picChg chg="add mod">
          <ac:chgData name="Jorge Garcia | FETRI" userId="c64a7d57-1da2-4763-a98c-3c1ec591bfe0" providerId="ADAL" clId="{E40369FD-1C0B-4EEA-B255-8D20FC71C217}" dt="2020-09-08T11:11:04.417" v="1899" actId="1076"/>
          <ac:picMkLst>
            <pc:docMk/>
            <pc:sldMk cId="3784538948" sldId="466"/>
            <ac:picMk id="25" creationId="{D0190865-EF19-4C61-AEF3-035978FD1357}"/>
          </ac:picMkLst>
        </pc:picChg>
        <pc:picChg chg="add mod">
          <ac:chgData name="Jorge Garcia | FETRI" userId="c64a7d57-1da2-4763-a98c-3c1ec591bfe0" providerId="ADAL" clId="{E40369FD-1C0B-4EEA-B255-8D20FC71C217}" dt="2020-09-08T13:26:37.203" v="1918" actId="1076"/>
          <ac:picMkLst>
            <pc:docMk/>
            <pc:sldMk cId="3784538948" sldId="466"/>
            <ac:picMk id="27" creationId="{781C564E-5DEB-462C-8A22-97D1E378AC87}"/>
          </ac:picMkLst>
        </pc:picChg>
        <pc:picChg chg="add mod">
          <ac:chgData name="Jorge Garcia | FETRI" userId="c64a7d57-1da2-4763-a98c-3c1ec591bfe0" providerId="ADAL" clId="{E40369FD-1C0B-4EEA-B255-8D20FC71C217}" dt="2020-09-08T13:27:35.420" v="1925" actId="1076"/>
          <ac:picMkLst>
            <pc:docMk/>
            <pc:sldMk cId="3784538948" sldId="466"/>
            <ac:picMk id="29" creationId="{77600936-C101-4E41-A4B5-05DE95B64329}"/>
          </ac:picMkLst>
        </pc:picChg>
      </pc:sldChg>
      <pc:sldChg chg="addSp modSp add mod">
        <pc:chgData name="Jorge Garcia | FETRI" userId="c64a7d57-1da2-4763-a98c-3c1ec591bfe0" providerId="ADAL" clId="{E40369FD-1C0B-4EEA-B255-8D20FC71C217}" dt="2020-09-08T11:03:58.981" v="1873" actId="1076"/>
        <pc:sldMkLst>
          <pc:docMk/>
          <pc:sldMk cId="4125421970" sldId="467"/>
        </pc:sldMkLst>
        <pc:spChg chg="mod">
          <ac:chgData name="Jorge Garcia | FETRI" userId="c64a7d57-1da2-4763-a98c-3c1ec591bfe0" providerId="ADAL" clId="{E40369FD-1C0B-4EEA-B255-8D20FC71C217}" dt="2020-09-08T10:33:43.864" v="1254" actId="20577"/>
          <ac:spMkLst>
            <pc:docMk/>
            <pc:sldMk cId="4125421970" sldId="467"/>
            <ac:spMk id="4" creationId="{0B65FF27-D7F2-410C-BC96-46329B55BE64}"/>
          </ac:spMkLst>
        </pc:spChg>
        <pc:spChg chg="mod">
          <ac:chgData name="Jorge Garcia | FETRI" userId="c64a7d57-1da2-4763-a98c-3c1ec591bfe0" providerId="ADAL" clId="{E40369FD-1C0B-4EEA-B255-8D20FC71C217}" dt="2020-09-08T11:03:15.928" v="1857" actId="14100"/>
          <ac:spMkLst>
            <pc:docMk/>
            <pc:sldMk cId="4125421970" sldId="467"/>
            <ac:spMk id="5" creationId="{90F029A0-8D96-453C-90E3-1F604ABFCA41}"/>
          </ac:spMkLst>
        </pc:spChg>
        <pc:picChg chg="add mod modCrop">
          <ac:chgData name="Jorge Garcia | FETRI" userId="c64a7d57-1da2-4763-a98c-3c1ec591bfe0" providerId="ADAL" clId="{E40369FD-1C0B-4EEA-B255-8D20FC71C217}" dt="2020-09-08T11:03:56.831" v="1872" actId="1076"/>
          <ac:picMkLst>
            <pc:docMk/>
            <pc:sldMk cId="4125421970" sldId="467"/>
            <ac:picMk id="3" creationId="{F861081C-F58C-4049-ABB6-C44D63B6C59F}"/>
          </ac:picMkLst>
        </pc:picChg>
        <pc:picChg chg="add mod modCrop">
          <ac:chgData name="Jorge Garcia | FETRI" userId="c64a7d57-1da2-4763-a98c-3c1ec591bfe0" providerId="ADAL" clId="{E40369FD-1C0B-4EEA-B255-8D20FC71C217}" dt="2020-09-08T11:03:58.981" v="1873" actId="1076"/>
          <ac:picMkLst>
            <pc:docMk/>
            <pc:sldMk cId="4125421970" sldId="467"/>
            <ac:picMk id="7" creationId="{38AA8EF2-5C65-48C0-AFD0-63B7EDCDFF54}"/>
          </ac:picMkLst>
        </pc:picChg>
      </pc:sldChg>
      <pc:sldChg chg="addSp delSp modSp new mod">
        <pc:chgData name="Jorge Garcia | FETRI" userId="c64a7d57-1da2-4763-a98c-3c1ec591bfe0" providerId="ADAL" clId="{E40369FD-1C0B-4EEA-B255-8D20FC71C217}" dt="2020-09-08T11:14:54.229" v="1912"/>
        <pc:sldMkLst>
          <pc:docMk/>
          <pc:sldMk cId="2998494296" sldId="468"/>
        </pc:sldMkLst>
        <pc:spChg chg="del">
          <ac:chgData name="Jorge Garcia | FETRI" userId="c64a7d57-1da2-4763-a98c-3c1ec591bfe0" providerId="ADAL" clId="{E40369FD-1C0B-4EEA-B255-8D20FC71C217}" dt="2020-09-08T11:11:35.841" v="1901" actId="478"/>
          <ac:spMkLst>
            <pc:docMk/>
            <pc:sldMk cId="2998494296" sldId="468"/>
            <ac:spMk id="2" creationId="{16815F51-A1B4-4BFA-914B-AFFFBEA4789D}"/>
          </ac:spMkLst>
        </pc:spChg>
        <pc:spChg chg="del">
          <ac:chgData name="Jorge Garcia | FETRI" userId="c64a7d57-1da2-4763-a98c-3c1ec591bfe0" providerId="ADAL" clId="{E40369FD-1C0B-4EEA-B255-8D20FC71C217}" dt="2020-09-08T11:11:35.841" v="1901" actId="478"/>
          <ac:spMkLst>
            <pc:docMk/>
            <pc:sldMk cId="2998494296" sldId="468"/>
            <ac:spMk id="3" creationId="{AAB56893-8E5C-4F69-BF49-8D44419C9CAA}"/>
          </ac:spMkLst>
        </pc:spChg>
        <pc:spChg chg="add mod">
          <ac:chgData name="Jorge Garcia | FETRI" userId="c64a7d57-1da2-4763-a98c-3c1ec591bfe0" providerId="ADAL" clId="{E40369FD-1C0B-4EEA-B255-8D20FC71C217}" dt="2020-09-08T11:14:54.229" v="1912"/>
          <ac:spMkLst>
            <pc:docMk/>
            <pc:sldMk cId="2998494296" sldId="468"/>
            <ac:spMk id="7" creationId="{81C00532-F99E-4E9F-A405-E1C926EF81A6}"/>
          </ac:spMkLst>
        </pc:spChg>
        <pc:picChg chg="add mod">
          <ac:chgData name="Jorge Garcia | FETRI" userId="c64a7d57-1da2-4763-a98c-3c1ec591bfe0" providerId="ADAL" clId="{E40369FD-1C0B-4EEA-B255-8D20FC71C217}" dt="2020-09-08T11:14:48.674" v="1910" actId="1076"/>
          <ac:picMkLst>
            <pc:docMk/>
            <pc:sldMk cId="2998494296" sldId="468"/>
            <ac:picMk id="5" creationId="{33A002C9-8738-4D69-A57E-C7A3A575AC8E}"/>
          </ac:picMkLst>
        </pc:picChg>
        <pc:picChg chg="add mod">
          <ac:chgData name="Jorge Garcia | FETRI" userId="c64a7d57-1da2-4763-a98c-3c1ec591bfe0" providerId="ADAL" clId="{E40369FD-1C0B-4EEA-B255-8D20FC71C217}" dt="2020-09-08T11:14:49.899" v="1911" actId="1076"/>
          <ac:picMkLst>
            <pc:docMk/>
            <pc:sldMk cId="2998494296" sldId="468"/>
            <ac:picMk id="2050" creationId="{DF8380B0-856F-4846-8999-D583C4E39EDC}"/>
          </ac:picMkLst>
        </pc:picChg>
      </pc:sldChg>
      <pc:sldChg chg="add ord">
        <pc:chgData name="Jorge Garcia | FETRI" userId="c64a7d57-1da2-4763-a98c-3c1ec591bfe0" providerId="ADAL" clId="{E40369FD-1C0B-4EEA-B255-8D20FC71C217}" dt="2020-09-08T13:41:15.421" v="2267"/>
        <pc:sldMkLst>
          <pc:docMk/>
          <pc:sldMk cId="921442876" sldId="469"/>
        </pc:sldMkLst>
      </pc:sldChg>
      <pc:sldChg chg="addSp delSp modSp new mod">
        <pc:chgData name="Jorge Garcia | FETRI" userId="c64a7d57-1da2-4763-a98c-3c1ec591bfe0" providerId="ADAL" clId="{E40369FD-1C0B-4EEA-B255-8D20FC71C217}" dt="2020-09-08T13:45:16.152" v="2297" actId="20577"/>
        <pc:sldMkLst>
          <pc:docMk/>
          <pc:sldMk cId="1992720710" sldId="470"/>
        </pc:sldMkLst>
        <pc:spChg chg="del">
          <ac:chgData name="Jorge Garcia | FETRI" userId="c64a7d57-1da2-4763-a98c-3c1ec591bfe0" providerId="ADAL" clId="{E40369FD-1C0B-4EEA-B255-8D20FC71C217}" dt="2020-09-08T13:44:41.799" v="2271" actId="478"/>
          <ac:spMkLst>
            <pc:docMk/>
            <pc:sldMk cId="1992720710" sldId="470"/>
            <ac:spMk id="2" creationId="{BFCF0982-A3A0-426D-994A-692081BF4900}"/>
          </ac:spMkLst>
        </pc:spChg>
        <pc:spChg chg="del">
          <ac:chgData name="Jorge Garcia | FETRI" userId="c64a7d57-1da2-4763-a98c-3c1ec591bfe0" providerId="ADAL" clId="{E40369FD-1C0B-4EEA-B255-8D20FC71C217}" dt="2020-09-08T13:44:41.799" v="2271" actId="478"/>
          <ac:spMkLst>
            <pc:docMk/>
            <pc:sldMk cId="1992720710" sldId="470"/>
            <ac:spMk id="3" creationId="{F1EE9B23-0A5F-4612-84DF-2E5FAC622BB2}"/>
          </ac:spMkLst>
        </pc:spChg>
        <pc:spChg chg="add mod">
          <ac:chgData name="Jorge Garcia | FETRI" userId="c64a7d57-1da2-4763-a98c-3c1ec591bfe0" providerId="ADAL" clId="{E40369FD-1C0B-4EEA-B255-8D20FC71C217}" dt="2020-09-08T13:45:16.152" v="2297" actId="20577"/>
          <ac:spMkLst>
            <pc:docMk/>
            <pc:sldMk cId="1992720710" sldId="470"/>
            <ac:spMk id="7" creationId="{0E1E5CC1-1B69-4805-A8E7-233E3E67BA32}"/>
          </ac:spMkLst>
        </pc:spChg>
        <pc:picChg chg="add mod modCrop">
          <ac:chgData name="Jorge Garcia | FETRI" userId="c64a7d57-1da2-4763-a98c-3c1ec591bfe0" providerId="ADAL" clId="{E40369FD-1C0B-4EEA-B255-8D20FC71C217}" dt="2020-09-08T13:45:07.108" v="2278" actId="1076"/>
          <ac:picMkLst>
            <pc:docMk/>
            <pc:sldMk cId="1992720710" sldId="470"/>
            <ac:picMk id="5" creationId="{C4328805-C726-4D70-9DD2-A55852059A80}"/>
          </ac:picMkLst>
        </pc:picChg>
      </pc:sldChg>
      <pc:sldChg chg="modSp add mod">
        <pc:chgData name="Jorge Garcia | FETRI" userId="c64a7d57-1da2-4763-a98c-3c1ec591bfe0" providerId="ADAL" clId="{E40369FD-1C0B-4EEA-B255-8D20FC71C217}" dt="2020-09-08T13:46:20.326" v="2309" actId="14100"/>
        <pc:sldMkLst>
          <pc:docMk/>
          <pc:sldMk cId="0" sldId="471"/>
        </pc:sldMkLst>
        <pc:spChg chg="mod">
          <ac:chgData name="Jorge Garcia | FETRI" userId="c64a7d57-1da2-4763-a98c-3c1ec591bfe0" providerId="ADAL" clId="{E40369FD-1C0B-4EEA-B255-8D20FC71C217}" dt="2020-09-08T13:46:20.326" v="2309" actId="14100"/>
          <ac:spMkLst>
            <pc:docMk/>
            <pc:sldMk cId="0" sldId="471"/>
            <ac:spMk id="4099" creationId="{3C01B044-EE05-41E5-ACFD-0F19D1CF2E81}"/>
          </ac:spMkLst>
        </pc:spChg>
      </pc:sldChg>
      <pc:sldChg chg="addSp delSp modSp new mod">
        <pc:chgData name="Jorge Garcia | FETRI" userId="c64a7d57-1da2-4763-a98c-3c1ec591bfe0" providerId="ADAL" clId="{E40369FD-1C0B-4EEA-B255-8D20FC71C217}" dt="2020-09-08T13:53:11.380" v="2499" actId="14100"/>
        <pc:sldMkLst>
          <pc:docMk/>
          <pc:sldMk cId="3838433275" sldId="472"/>
        </pc:sldMkLst>
        <pc:spChg chg="del">
          <ac:chgData name="Jorge Garcia | FETRI" userId="c64a7d57-1da2-4763-a98c-3c1ec591bfe0" providerId="ADAL" clId="{E40369FD-1C0B-4EEA-B255-8D20FC71C217}" dt="2020-09-08T13:52:36.862" v="2478" actId="478"/>
          <ac:spMkLst>
            <pc:docMk/>
            <pc:sldMk cId="3838433275" sldId="472"/>
            <ac:spMk id="2" creationId="{F22DCEB5-9189-4153-A69B-8F1689CA137C}"/>
          </ac:spMkLst>
        </pc:spChg>
        <pc:spChg chg="del">
          <ac:chgData name="Jorge Garcia | FETRI" userId="c64a7d57-1da2-4763-a98c-3c1ec591bfe0" providerId="ADAL" clId="{E40369FD-1C0B-4EEA-B255-8D20FC71C217}" dt="2020-09-08T13:52:36.862" v="2478" actId="478"/>
          <ac:spMkLst>
            <pc:docMk/>
            <pc:sldMk cId="3838433275" sldId="472"/>
            <ac:spMk id="3" creationId="{7AFA61CE-A156-4B5B-B85E-A8515E647F4E}"/>
          </ac:spMkLst>
        </pc:spChg>
        <pc:spChg chg="add mod">
          <ac:chgData name="Jorge Garcia | FETRI" userId="c64a7d57-1da2-4763-a98c-3c1ec591bfe0" providerId="ADAL" clId="{E40369FD-1C0B-4EEA-B255-8D20FC71C217}" dt="2020-09-08T13:53:11.380" v="2499" actId="14100"/>
          <ac:spMkLst>
            <pc:docMk/>
            <pc:sldMk cId="3838433275" sldId="472"/>
            <ac:spMk id="7" creationId="{DC38A89A-9B23-4E8D-9BC0-0F1D8A417B7F}"/>
          </ac:spMkLst>
        </pc:spChg>
        <pc:picChg chg="add mod modCrop">
          <ac:chgData name="Jorge Garcia | FETRI" userId="c64a7d57-1da2-4763-a98c-3c1ec591bfe0" providerId="ADAL" clId="{E40369FD-1C0B-4EEA-B255-8D20FC71C217}" dt="2020-09-08T13:52:58.197" v="2483" actId="14100"/>
          <ac:picMkLst>
            <pc:docMk/>
            <pc:sldMk cId="3838433275" sldId="472"/>
            <ac:picMk id="5" creationId="{833B4D73-4615-412F-8939-7A286479FE0A}"/>
          </ac:picMkLst>
        </pc:picChg>
      </pc:sldChg>
      <pc:sldChg chg="addSp delSp modSp new mod">
        <pc:chgData name="Jorge Garcia | FETRI" userId="c64a7d57-1da2-4763-a98c-3c1ec591bfe0" providerId="ADAL" clId="{E40369FD-1C0B-4EEA-B255-8D20FC71C217}" dt="2020-09-08T19:15:28.629" v="2852" actId="22"/>
        <pc:sldMkLst>
          <pc:docMk/>
          <pc:sldMk cId="851235690" sldId="473"/>
        </pc:sldMkLst>
        <pc:spChg chg="del">
          <ac:chgData name="Jorge Garcia | FETRI" userId="c64a7d57-1da2-4763-a98c-3c1ec591bfe0" providerId="ADAL" clId="{E40369FD-1C0B-4EEA-B255-8D20FC71C217}" dt="2020-09-08T19:13:04.247" v="2501" actId="478"/>
          <ac:spMkLst>
            <pc:docMk/>
            <pc:sldMk cId="851235690" sldId="473"/>
            <ac:spMk id="2" creationId="{CC2594F6-4DB8-4FC2-9431-CF20B4D78895}"/>
          </ac:spMkLst>
        </pc:spChg>
        <pc:spChg chg="del">
          <ac:chgData name="Jorge Garcia | FETRI" userId="c64a7d57-1da2-4763-a98c-3c1ec591bfe0" providerId="ADAL" clId="{E40369FD-1C0B-4EEA-B255-8D20FC71C217}" dt="2020-09-08T19:13:04.247" v="2501" actId="478"/>
          <ac:spMkLst>
            <pc:docMk/>
            <pc:sldMk cId="851235690" sldId="473"/>
            <ac:spMk id="3" creationId="{E684603C-52B4-40C3-B4A1-C6ACA3A96FB7}"/>
          </ac:spMkLst>
        </pc:spChg>
        <pc:spChg chg="add mod">
          <ac:chgData name="Jorge Garcia | FETRI" userId="c64a7d57-1da2-4763-a98c-3c1ec591bfe0" providerId="ADAL" clId="{E40369FD-1C0B-4EEA-B255-8D20FC71C217}" dt="2020-09-08T19:15:23.329" v="2851" actId="20577"/>
          <ac:spMkLst>
            <pc:docMk/>
            <pc:sldMk cId="851235690" sldId="473"/>
            <ac:spMk id="6" creationId="{516C4B92-93D4-4F2B-92FF-DE4A9C354669}"/>
          </ac:spMkLst>
        </pc:spChg>
        <pc:spChg chg="add">
          <ac:chgData name="Jorge Garcia | FETRI" userId="c64a7d57-1da2-4763-a98c-3c1ec591bfe0" providerId="ADAL" clId="{E40369FD-1C0B-4EEA-B255-8D20FC71C217}" dt="2020-09-08T19:15:28.629" v="2852" actId="22"/>
          <ac:spMkLst>
            <pc:docMk/>
            <pc:sldMk cId="851235690" sldId="473"/>
            <ac:spMk id="8" creationId="{4A389DBB-4E9F-407A-B3F3-B54660239A84}"/>
          </ac:spMkLst>
        </pc:spChg>
        <pc:picChg chg="add mod">
          <ac:chgData name="Jorge Garcia | FETRI" userId="c64a7d57-1da2-4763-a98c-3c1ec591bfe0" providerId="ADAL" clId="{E40369FD-1C0B-4EEA-B255-8D20FC71C217}" dt="2020-09-08T19:13:49.063" v="2509" actId="1076"/>
          <ac:picMkLst>
            <pc:docMk/>
            <pc:sldMk cId="851235690" sldId="473"/>
            <ac:picMk id="5" creationId="{E9ACA078-C6B2-450C-B8E2-9147A63DBE70}"/>
          </ac:picMkLst>
        </pc:picChg>
      </pc:sldChg>
      <pc:sldChg chg="addSp delSp modSp new mod">
        <pc:chgData name="Jorge Garcia | FETRI" userId="c64a7d57-1da2-4763-a98c-3c1ec591bfe0" providerId="ADAL" clId="{E40369FD-1C0B-4EEA-B255-8D20FC71C217}" dt="2020-09-08T19:18:21.484" v="2928" actId="22"/>
        <pc:sldMkLst>
          <pc:docMk/>
          <pc:sldMk cId="340379229" sldId="474"/>
        </pc:sldMkLst>
        <pc:spChg chg="del">
          <ac:chgData name="Jorge Garcia | FETRI" userId="c64a7d57-1da2-4763-a98c-3c1ec591bfe0" providerId="ADAL" clId="{E40369FD-1C0B-4EEA-B255-8D20FC71C217}" dt="2020-09-08T19:15:44.589" v="2854" actId="478"/>
          <ac:spMkLst>
            <pc:docMk/>
            <pc:sldMk cId="340379229" sldId="474"/>
            <ac:spMk id="2" creationId="{D550DFE6-4880-4E47-A552-9E47A94F88FC}"/>
          </ac:spMkLst>
        </pc:spChg>
        <pc:spChg chg="del">
          <ac:chgData name="Jorge Garcia | FETRI" userId="c64a7d57-1da2-4763-a98c-3c1ec591bfe0" providerId="ADAL" clId="{E40369FD-1C0B-4EEA-B255-8D20FC71C217}" dt="2020-09-08T19:15:44.589" v="2854" actId="478"/>
          <ac:spMkLst>
            <pc:docMk/>
            <pc:sldMk cId="340379229" sldId="474"/>
            <ac:spMk id="3" creationId="{582F4365-B581-4E3F-9687-C138DF10F70D}"/>
          </ac:spMkLst>
        </pc:spChg>
        <pc:spChg chg="add del mod">
          <ac:chgData name="Jorge Garcia | FETRI" userId="c64a7d57-1da2-4763-a98c-3c1ec591bfe0" providerId="ADAL" clId="{E40369FD-1C0B-4EEA-B255-8D20FC71C217}" dt="2020-09-08T19:16:41.351" v="2867" actId="478"/>
          <ac:spMkLst>
            <pc:docMk/>
            <pc:sldMk cId="340379229" sldId="474"/>
            <ac:spMk id="10" creationId="{958803CA-99F3-47F6-9A6B-B980286C8F86}"/>
          </ac:spMkLst>
        </pc:spChg>
        <pc:spChg chg="add mod">
          <ac:chgData name="Jorge Garcia | FETRI" userId="c64a7d57-1da2-4763-a98c-3c1ec591bfe0" providerId="ADAL" clId="{E40369FD-1C0B-4EEA-B255-8D20FC71C217}" dt="2020-09-08T19:17:57.570" v="2909" actId="207"/>
          <ac:spMkLst>
            <pc:docMk/>
            <pc:sldMk cId="340379229" sldId="474"/>
            <ac:spMk id="19" creationId="{EEB85E44-54A9-43D1-BA9A-A1992E6C0DD6}"/>
          </ac:spMkLst>
        </pc:spChg>
        <pc:spChg chg="add mod">
          <ac:chgData name="Jorge Garcia | FETRI" userId="c64a7d57-1da2-4763-a98c-3c1ec591bfe0" providerId="ADAL" clId="{E40369FD-1C0B-4EEA-B255-8D20FC71C217}" dt="2020-09-08T19:18:16.819" v="2927" actId="20577"/>
          <ac:spMkLst>
            <pc:docMk/>
            <pc:sldMk cId="340379229" sldId="474"/>
            <ac:spMk id="21" creationId="{B6A8B295-C069-435A-8F63-AFDC54C48573}"/>
          </ac:spMkLst>
        </pc:spChg>
        <pc:spChg chg="add">
          <ac:chgData name="Jorge Garcia | FETRI" userId="c64a7d57-1da2-4763-a98c-3c1ec591bfe0" providerId="ADAL" clId="{E40369FD-1C0B-4EEA-B255-8D20FC71C217}" dt="2020-09-08T19:18:21.484" v="2928" actId="22"/>
          <ac:spMkLst>
            <pc:docMk/>
            <pc:sldMk cId="340379229" sldId="474"/>
            <ac:spMk id="23" creationId="{D4F8E654-AFC2-4354-8274-01B3C983E516}"/>
          </ac:spMkLst>
        </pc:spChg>
        <pc:picChg chg="add mod">
          <ac:chgData name="Jorge Garcia | FETRI" userId="c64a7d57-1da2-4763-a98c-3c1ec591bfe0" providerId="ADAL" clId="{E40369FD-1C0B-4EEA-B255-8D20FC71C217}" dt="2020-09-08T19:16:01.275" v="2859" actId="1076"/>
          <ac:picMkLst>
            <pc:docMk/>
            <pc:sldMk cId="340379229" sldId="474"/>
            <ac:picMk id="5" creationId="{8EFB411B-2932-48C8-8C35-4FEE91E992E2}"/>
          </ac:picMkLst>
        </pc:picChg>
        <pc:cxnChg chg="add del">
          <ac:chgData name="Jorge Garcia | FETRI" userId="c64a7d57-1da2-4763-a98c-3c1ec591bfe0" providerId="ADAL" clId="{E40369FD-1C0B-4EEA-B255-8D20FC71C217}" dt="2020-09-08T19:16:14.340" v="2861" actId="11529"/>
          <ac:cxnSpMkLst>
            <pc:docMk/>
            <pc:sldMk cId="340379229" sldId="474"/>
            <ac:cxnSpMk id="7" creationId="{A1199CAC-43E4-477C-9DC4-C563217D142A}"/>
          </ac:cxnSpMkLst>
        </pc:cxnChg>
        <pc:cxnChg chg="add del">
          <ac:chgData name="Jorge Garcia | FETRI" userId="c64a7d57-1da2-4763-a98c-3c1ec591bfe0" providerId="ADAL" clId="{E40369FD-1C0B-4EEA-B255-8D20FC71C217}" dt="2020-09-08T19:16:23.280" v="2863" actId="478"/>
          <ac:cxnSpMkLst>
            <pc:docMk/>
            <pc:sldMk cId="340379229" sldId="474"/>
            <ac:cxnSpMk id="9" creationId="{4BA00FA0-CCED-49F3-AECE-3635BC53E208}"/>
          </ac:cxnSpMkLst>
        </pc:cxnChg>
        <pc:cxnChg chg="add mod">
          <ac:chgData name="Jorge Garcia | FETRI" userId="c64a7d57-1da2-4763-a98c-3c1ec591bfe0" providerId="ADAL" clId="{E40369FD-1C0B-4EEA-B255-8D20FC71C217}" dt="2020-09-08T19:17:18.206" v="2876" actId="14100"/>
          <ac:cxnSpMkLst>
            <pc:docMk/>
            <pc:sldMk cId="340379229" sldId="474"/>
            <ac:cxnSpMk id="12" creationId="{866B7751-542E-4535-BB04-417A7942CBB2}"/>
          </ac:cxnSpMkLst>
        </pc:cxnChg>
        <pc:cxnChg chg="add mod">
          <ac:chgData name="Jorge Garcia | FETRI" userId="c64a7d57-1da2-4763-a98c-3c1ec591bfe0" providerId="ADAL" clId="{E40369FD-1C0B-4EEA-B255-8D20FC71C217}" dt="2020-09-08T19:17:13.692" v="2875" actId="14100"/>
          <ac:cxnSpMkLst>
            <pc:docMk/>
            <pc:sldMk cId="340379229" sldId="474"/>
            <ac:cxnSpMk id="14" creationId="{D39DC83B-7310-4A67-AB42-F8E807F4CEBE}"/>
          </ac:cxnSpMkLst>
        </pc:cxnChg>
      </pc:sldChg>
      <pc:sldChg chg="addSp delSp modSp new mod">
        <pc:chgData name="Jorge Garcia | FETRI" userId="c64a7d57-1da2-4763-a98c-3c1ec591bfe0" providerId="ADAL" clId="{E40369FD-1C0B-4EEA-B255-8D20FC71C217}" dt="2020-09-08T19:20:33.033" v="3016" actId="20577"/>
        <pc:sldMkLst>
          <pc:docMk/>
          <pc:sldMk cId="231325786" sldId="475"/>
        </pc:sldMkLst>
        <pc:spChg chg="del">
          <ac:chgData name="Jorge Garcia | FETRI" userId="c64a7d57-1da2-4763-a98c-3c1ec591bfe0" providerId="ADAL" clId="{E40369FD-1C0B-4EEA-B255-8D20FC71C217}" dt="2020-09-08T19:18:50.627" v="2930" actId="478"/>
          <ac:spMkLst>
            <pc:docMk/>
            <pc:sldMk cId="231325786" sldId="475"/>
            <ac:spMk id="2" creationId="{3E4C60EC-DF7D-4E25-9620-BBDFEAA7F862}"/>
          </ac:spMkLst>
        </pc:spChg>
        <pc:spChg chg="del">
          <ac:chgData name="Jorge Garcia | FETRI" userId="c64a7d57-1da2-4763-a98c-3c1ec591bfe0" providerId="ADAL" clId="{E40369FD-1C0B-4EEA-B255-8D20FC71C217}" dt="2020-09-08T19:18:50.627" v="2930" actId="478"/>
          <ac:spMkLst>
            <pc:docMk/>
            <pc:sldMk cId="231325786" sldId="475"/>
            <ac:spMk id="3" creationId="{87335C0D-E93B-4A9C-9C7B-917E69FBAC96}"/>
          </ac:spMkLst>
        </pc:spChg>
        <pc:spChg chg="add">
          <ac:chgData name="Jorge Garcia | FETRI" userId="c64a7d57-1da2-4763-a98c-3c1ec591bfe0" providerId="ADAL" clId="{E40369FD-1C0B-4EEA-B255-8D20FC71C217}" dt="2020-09-08T19:19:40.151" v="2945" actId="22"/>
          <ac:spMkLst>
            <pc:docMk/>
            <pc:sldMk cId="231325786" sldId="475"/>
            <ac:spMk id="16" creationId="{289028AE-20F6-4D1C-BA7E-D0D9F3D86E3D}"/>
          </ac:spMkLst>
        </pc:spChg>
        <pc:spChg chg="add mod">
          <ac:chgData name="Jorge Garcia | FETRI" userId="c64a7d57-1da2-4763-a98c-3c1ec591bfe0" providerId="ADAL" clId="{E40369FD-1C0B-4EEA-B255-8D20FC71C217}" dt="2020-09-08T19:20:14.571" v="2988" actId="20577"/>
          <ac:spMkLst>
            <pc:docMk/>
            <pc:sldMk cId="231325786" sldId="475"/>
            <ac:spMk id="18" creationId="{22A79F6B-5747-4982-866B-DF874D1B0ED7}"/>
          </ac:spMkLst>
        </pc:spChg>
        <pc:spChg chg="add mod">
          <ac:chgData name="Jorge Garcia | FETRI" userId="c64a7d57-1da2-4763-a98c-3c1ec591bfe0" providerId="ADAL" clId="{E40369FD-1C0B-4EEA-B255-8D20FC71C217}" dt="2020-09-08T19:20:33.033" v="3016" actId="20577"/>
          <ac:spMkLst>
            <pc:docMk/>
            <pc:sldMk cId="231325786" sldId="475"/>
            <ac:spMk id="20" creationId="{189F52E4-C9C5-401F-B35C-86D7033A5870}"/>
          </ac:spMkLst>
        </pc:spChg>
        <pc:picChg chg="add mod">
          <ac:chgData name="Jorge Garcia | FETRI" userId="c64a7d57-1da2-4763-a98c-3c1ec591bfe0" providerId="ADAL" clId="{E40369FD-1C0B-4EEA-B255-8D20FC71C217}" dt="2020-09-08T19:19:48.320" v="2948" actId="1076"/>
          <ac:picMkLst>
            <pc:docMk/>
            <pc:sldMk cId="231325786" sldId="475"/>
            <ac:picMk id="5" creationId="{B0EB199A-A6CA-48B4-9074-B401C76E80E6}"/>
          </ac:picMkLst>
        </pc:picChg>
        <pc:cxnChg chg="add mod">
          <ac:chgData name="Jorge Garcia | FETRI" userId="c64a7d57-1da2-4763-a98c-3c1ec591bfe0" providerId="ADAL" clId="{E40369FD-1C0B-4EEA-B255-8D20FC71C217}" dt="2020-09-08T19:19:14.200" v="2938" actId="14100"/>
          <ac:cxnSpMkLst>
            <pc:docMk/>
            <pc:sldMk cId="231325786" sldId="475"/>
            <ac:cxnSpMk id="6" creationId="{F1C4564F-0CEB-48E9-A5D8-9A11D068A425}"/>
          </ac:cxnSpMkLst>
        </pc:cxnChg>
        <pc:cxnChg chg="add mod">
          <ac:chgData name="Jorge Garcia | FETRI" userId="c64a7d57-1da2-4763-a98c-3c1ec591bfe0" providerId="ADAL" clId="{E40369FD-1C0B-4EEA-B255-8D20FC71C217}" dt="2020-09-08T19:19:20.893" v="2941" actId="14100"/>
          <ac:cxnSpMkLst>
            <pc:docMk/>
            <pc:sldMk cId="231325786" sldId="475"/>
            <ac:cxnSpMk id="9" creationId="{2DCEA9FE-856D-4652-BF98-F555F30107FD}"/>
          </ac:cxnSpMkLst>
        </pc:cxnChg>
        <pc:cxnChg chg="add mod">
          <ac:chgData name="Jorge Garcia | FETRI" userId="c64a7d57-1da2-4763-a98c-3c1ec591bfe0" providerId="ADAL" clId="{E40369FD-1C0B-4EEA-B255-8D20FC71C217}" dt="2020-09-08T19:19:30.534" v="2944" actId="14100"/>
          <ac:cxnSpMkLst>
            <pc:docMk/>
            <pc:sldMk cId="231325786" sldId="475"/>
            <ac:cxnSpMk id="12" creationId="{F0155E3B-F099-42B7-AA10-1A6F33138DD2}"/>
          </ac:cxnSpMkLst>
        </pc:cxnChg>
      </pc:sldChg>
    </pc:docChg>
  </pc:docChgLst>
  <pc:docChgLst>
    <pc:chgData name="Jorge Garcia | FETRI" userId="c64a7d57-1da2-4763-a98c-3c1ec591bfe0" providerId="ADAL" clId="{AE8D37A6-BA07-4B59-9412-31E4C55189E8}"/>
    <pc:docChg chg="custSel addSld delSld modSld">
      <pc:chgData name="Jorge Garcia | FETRI" userId="c64a7d57-1da2-4763-a98c-3c1ec591bfe0" providerId="ADAL" clId="{AE8D37A6-BA07-4B59-9412-31E4C55189E8}" dt="2021-02-06T17:44:33.145" v="161" actId="20577"/>
      <pc:docMkLst>
        <pc:docMk/>
      </pc:docMkLst>
      <pc:sldChg chg="modSp mod">
        <pc:chgData name="Jorge Garcia | FETRI" userId="c64a7d57-1da2-4763-a98c-3c1ec591bfe0" providerId="ADAL" clId="{AE8D37A6-BA07-4B59-9412-31E4C55189E8}" dt="2021-02-06T17:40:20.095" v="7" actId="20577"/>
        <pc:sldMkLst>
          <pc:docMk/>
          <pc:sldMk cId="1416218188" sldId="257"/>
        </pc:sldMkLst>
        <pc:spChg chg="mod">
          <ac:chgData name="Jorge Garcia | FETRI" userId="c64a7d57-1da2-4763-a98c-3c1ec591bfe0" providerId="ADAL" clId="{AE8D37A6-BA07-4B59-9412-31E4C55189E8}" dt="2021-02-06T17:40:20.095" v="7" actId="20577"/>
          <ac:spMkLst>
            <pc:docMk/>
            <pc:sldMk cId="1416218188" sldId="257"/>
            <ac:spMk id="3" creationId="{00000000-0000-0000-0000-000000000000}"/>
          </ac:spMkLst>
        </pc:spChg>
      </pc:sldChg>
      <pc:sldChg chg="modSp mod">
        <pc:chgData name="Jorge Garcia | FETRI" userId="c64a7d57-1da2-4763-a98c-3c1ec591bfe0" providerId="ADAL" clId="{AE8D37A6-BA07-4B59-9412-31E4C55189E8}" dt="2021-02-06T17:44:05.538" v="160" actId="20577"/>
        <pc:sldMkLst>
          <pc:docMk/>
          <pc:sldMk cId="1085493824" sldId="344"/>
        </pc:sldMkLst>
        <pc:spChg chg="mod">
          <ac:chgData name="Jorge Garcia | FETRI" userId="c64a7d57-1da2-4763-a98c-3c1ec591bfe0" providerId="ADAL" clId="{AE8D37A6-BA07-4B59-9412-31E4C55189E8}" dt="2021-02-06T17:44:05.538" v="160" actId="20577"/>
          <ac:spMkLst>
            <pc:docMk/>
            <pc:sldMk cId="1085493824" sldId="344"/>
            <ac:spMk id="5" creationId="{90F029A0-8D96-453C-90E3-1F604ABFCA41}"/>
          </ac:spMkLst>
        </pc:spChg>
      </pc:sldChg>
      <pc:sldChg chg="modSp mod">
        <pc:chgData name="Jorge Garcia | FETRI" userId="c64a7d57-1da2-4763-a98c-3c1ec591bfe0" providerId="ADAL" clId="{AE8D37A6-BA07-4B59-9412-31E4C55189E8}" dt="2021-02-06T17:44:33.145" v="161" actId="20577"/>
        <pc:sldMkLst>
          <pc:docMk/>
          <pc:sldMk cId="3724282259" sldId="349"/>
        </pc:sldMkLst>
        <pc:spChg chg="mod">
          <ac:chgData name="Jorge Garcia | FETRI" userId="c64a7d57-1da2-4763-a98c-3c1ec591bfe0" providerId="ADAL" clId="{AE8D37A6-BA07-4B59-9412-31E4C55189E8}" dt="2021-02-06T17:44:33.145" v="161" actId="20577"/>
          <ac:spMkLst>
            <pc:docMk/>
            <pc:sldMk cId="3724282259" sldId="349"/>
            <ac:spMk id="7" creationId="{00000000-0000-0000-0000-000000000000}"/>
          </ac:spMkLst>
        </pc:spChg>
      </pc:sldChg>
      <pc:sldChg chg="addSp delSp modSp mod">
        <pc:chgData name="Jorge Garcia | FETRI" userId="c64a7d57-1da2-4763-a98c-3c1ec591bfe0" providerId="ADAL" clId="{AE8D37A6-BA07-4B59-9412-31E4C55189E8}" dt="2021-02-06T17:40:32.159" v="9"/>
        <pc:sldMkLst>
          <pc:docMk/>
          <pc:sldMk cId="698664821" sldId="465"/>
        </pc:sldMkLst>
        <pc:graphicFrameChg chg="add mod">
          <ac:chgData name="Jorge Garcia | FETRI" userId="c64a7d57-1da2-4763-a98c-3c1ec591bfe0" providerId="ADAL" clId="{AE8D37A6-BA07-4B59-9412-31E4C55189E8}" dt="2021-02-06T17:40:32.159" v="9"/>
          <ac:graphicFrameMkLst>
            <pc:docMk/>
            <pc:sldMk cId="698664821" sldId="465"/>
            <ac:graphicFrameMk id="4" creationId="{FA36FA8D-9268-428B-BDCC-EBD81DFAD074}"/>
          </ac:graphicFrameMkLst>
        </pc:graphicFrameChg>
        <pc:graphicFrameChg chg="del">
          <ac:chgData name="Jorge Garcia | FETRI" userId="c64a7d57-1da2-4763-a98c-3c1ec591bfe0" providerId="ADAL" clId="{AE8D37A6-BA07-4B59-9412-31E4C55189E8}" dt="2021-02-06T17:40:31.788" v="8" actId="478"/>
          <ac:graphicFrameMkLst>
            <pc:docMk/>
            <pc:sldMk cId="698664821" sldId="465"/>
            <ac:graphicFrameMk id="6" creationId="{D8C2289D-2792-4168-AD46-3E3ED922092D}"/>
          </ac:graphicFrameMkLst>
        </pc:graphicFrameChg>
      </pc:sldChg>
      <pc:sldChg chg="del">
        <pc:chgData name="Jorge Garcia | FETRI" userId="c64a7d57-1da2-4763-a98c-3c1ec591bfe0" providerId="ADAL" clId="{AE8D37A6-BA07-4B59-9412-31E4C55189E8}" dt="2021-02-06T17:43:07.039" v="13" actId="47"/>
        <pc:sldMkLst>
          <pc:docMk/>
          <pc:sldMk cId="3838433275" sldId="472"/>
        </pc:sldMkLst>
      </pc:sldChg>
      <pc:sldChg chg="add">
        <pc:chgData name="Jorge Garcia | FETRI" userId="c64a7d57-1da2-4763-a98c-3c1ec591bfe0" providerId="ADAL" clId="{AE8D37A6-BA07-4B59-9412-31E4C55189E8}" dt="2021-02-06T17:41:12.211" v="10"/>
        <pc:sldMkLst>
          <pc:docMk/>
          <pc:sldMk cId="3498999138" sldId="480"/>
        </pc:sldMkLst>
      </pc:sldChg>
      <pc:sldChg chg="add">
        <pc:chgData name="Jorge Garcia | FETRI" userId="c64a7d57-1da2-4763-a98c-3c1ec591bfe0" providerId="ADAL" clId="{AE8D37A6-BA07-4B59-9412-31E4C55189E8}" dt="2021-02-06T17:41:12.211" v="10"/>
        <pc:sldMkLst>
          <pc:docMk/>
          <pc:sldMk cId="3757892556" sldId="481"/>
        </pc:sldMkLst>
      </pc:sldChg>
      <pc:sldChg chg="add">
        <pc:chgData name="Jorge Garcia | FETRI" userId="c64a7d57-1da2-4763-a98c-3c1ec591bfe0" providerId="ADAL" clId="{AE8D37A6-BA07-4B59-9412-31E4C55189E8}" dt="2021-02-06T17:41:12.211" v="10"/>
        <pc:sldMkLst>
          <pc:docMk/>
          <pc:sldMk cId="3767888638" sldId="482"/>
        </pc:sldMkLst>
      </pc:sldChg>
      <pc:sldChg chg="add">
        <pc:chgData name="Jorge Garcia | FETRI" userId="c64a7d57-1da2-4763-a98c-3c1ec591bfe0" providerId="ADAL" clId="{AE8D37A6-BA07-4B59-9412-31E4C55189E8}" dt="2021-02-06T17:41:32.777" v="11"/>
        <pc:sldMkLst>
          <pc:docMk/>
          <pc:sldMk cId="2558500827" sldId="483"/>
        </pc:sldMkLst>
      </pc:sldChg>
      <pc:sldChg chg="add">
        <pc:chgData name="Jorge Garcia | FETRI" userId="c64a7d57-1da2-4763-a98c-3c1ec591bfe0" providerId="ADAL" clId="{AE8D37A6-BA07-4B59-9412-31E4C55189E8}" dt="2021-02-06T17:41:12.211" v="10"/>
        <pc:sldMkLst>
          <pc:docMk/>
          <pc:sldMk cId="3867881264" sldId="485"/>
        </pc:sldMkLst>
      </pc:sldChg>
      <pc:sldChg chg="add">
        <pc:chgData name="Jorge Garcia | FETRI" userId="c64a7d57-1da2-4763-a98c-3c1ec591bfe0" providerId="ADAL" clId="{AE8D37A6-BA07-4B59-9412-31E4C55189E8}" dt="2021-02-06T17:43:05.801" v="12"/>
        <pc:sldMkLst>
          <pc:docMk/>
          <pc:sldMk cId="956394236" sldId="486"/>
        </pc:sldMkLst>
      </pc:sldChg>
    </pc:docChg>
  </pc:docChgLst>
  <pc:docChgLst>
    <pc:chgData name="Jorge Garcia | FETRI" userId="c64a7d57-1da2-4763-a98c-3c1ec591bfe0" providerId="ADAL" clId="{93F5B1E2-86B5-457F-BF35-F1987329F082}"/>
    <pc:docChg chg="undo custSel addSld delSld modSld sldOrd">
      <pc:chgData name="Jorge Garcia | FETRI" userId="c64a7d57-1da2-4763-a98c-3c1ec591bfe0" providerId="ADAL" clId="{93F5B1E2-86B5-457F-BF35-F1987329F082}" dt="2020-06-21T10:19:05.474" v="4265" actId="1076"/>
      <pc:docMkLst>
        <pc:docMk/>
      </pc:docMkLst>
      <pc:sldChg chg="modSp mod">
        <pc:chgData name="Jorge Garcia | FETRI" userId="c64a7d57-1da2-4763-a98c-3c1ec591bfe0" providerId="ADAL" clId="{93F5B1E2-86B5-457F-BF35-F1987329F082}" dt="2020-06-14T13:59:17.110" v="121" actId="20577"/>
        <pc:sldMkLst>
          <pc:docMk/>
          <pc:sldMk cId="1416218188" sldId="257"/>
        </pc:sldMkLst>
        <pc:spChg chg="mod">
          <ac:chgData name="Jorge Garcia | FETRI" userId="c64a7d57-1da2-4763-a98c-3c1ec591bfe0" providerId="ADAL" clId="{93F5B1E2-86B5-457F-BF35-F1987329F082}" dt="2020-06-14T13:59:17.110" v="121" actId="20577"/>
          <ac:spMkLst>
            <pc:docMk/>
            <pc:sldMk cId="1416218188" sldId="257"/>
            <ac:spMk id="3" creationId="{00000000-0000-0000-0000-000000000000}"/>
          </ac:spMkLst>
        </pc:spChg>
      </pc:sldChg>
      <pc:sldChg chg="addSp modSp mod">
        <pc:chgData name="Jorge Garcia | FETRI" userId="c64a7d57-1da2-4763-a98c-3c1ec591bfe0" providerId="ADAL" clId="{93F5B1E2-86B5-457F-BF35-F1987329F082}" dt="2020-06-21T10:19:05.474" v="4265" actId="1076"/>
        <pc:sldMkLst>
          <pc:docMk/>
          <pc:sldMk cId="1023384317" sldId="325"/>
        </pc:sldMkLst>
        <pc:picChg chg="add mod modCrop">
          <ac:chgData name="Jorge Garcia | FETRI" userId="c64a7d57-1da2-4763-a98c-3c1ec591bfe0" providerId="ADAL" clId="{93F5B1E2-86B5-457F-BF35-F1987329F082}" dt="2020-06-21T10:19:03.395" v="4264" actId="1076"/>
          <ac:picMkLst>
            <pc:docMk/>
            <pc:sldMk cId="1023384317" sldId="325"/>
            <ac:picMk id="2" creationId="{CF228E7E-391C-48DE-A44F-2FE712CA18BD}"/>
          </ac:picMkLst>
        </pc:picChg>
        <pc:picChg chg="mod">
          <ac:chgData name="Jorge Garcia | FETRI" userId="c64a7d57-1da2-4763-a98c-3c1ec591bfe0" providerId="ADAL" clId="{93F5B1E2-86B5-457F-BF35-F1987329F082}" dt="2020-06-21T10:19:05.474" v="4265" actId="1076"/>
          <ac:picMkLst>
            <pc:docMk/>
            <pc:sldMk cId="1023384317" sldId="325"/>
            <ac:picMk id="1026" creationId="{63CD6AF8-5B74-4C58-9D96-8F29CEC2E25A}"/>
          </ac:picMkLst>
        </pc:picChg>
      </pc:sldChg>
      <pc:sldChg chg="addSp delSp modSp mod">
        <pc:chgData name="Jorge Garcia | FETRI" userId="c64a7d57-1da2-4763-a98c-3c1ec591bfe0" providerId="ADAL" clId="{93F5B1E2-86B5-457F-BF35-F1987329F082}" dt="2020-06-21T10:16:35.770" v="4255" actId="1076"/>
        <pc:sldMkLst>
          <pc:docMk/>
          <pc:sldMk cId="3799039657" sldId="330"/>
        </pc:sldMkLst>
        <pc:picChg chg="add mod modCrop">
          <ac:chgData name="Jorge Garcia | FETRI" userId="c64a7d57-1da2-4763-a98c-3c1ec591bfe0" providerId="ADAL" clId="{93F5B1E2-86B5-457F-BF35-F1987329F082}" dt="2020-06-21T10:16:35.770" v="4255" actId="1076"/>
          <ac:picMkLst>
            <pc:docMk/>
            <pc:sldMk cId="3799039657" sldId="330"/>
            <ac:picMk id="2" creationId="{5BDA6715-A9B0-4F97-8A48-76F759DAAAB3}"/>
          </ac:picMkLst>
        </pc:picChg>
        <pc:picChg chg="del">
          <ac:chgData name="Jorge Garcia | FETRI" userId="c64a7d57-1da2-4763-a98c-3c1ec591bfe0" providerId="ADAL" clId="{93F5B1E2-86B5-457F-BF35-F1987329F082}" dt="2020-06-21T10:16:00.093" v="4246" actId="21"/>
          <ac:picMkLst>
            <pc:docMk/>
            <pc:sldMk cId="3799039657" sldId="330"/>
            <ac:picMk id="3" creationId="{184C3BC0-3A84-449F-8F93-1A0692312FAF}"/>
          </ac:picMkLst>
        </pc:picChg>
        <pc:picChg chg="add del mod">
          <ac:chgData name="Jorge Garcia | FETRI" userId="c64a7d57-1da2-4763-a98c-3c1ec591bfe0" providerId="ADAL" clId="{93F5B1E2-86B5-457F-BF35-F1987329F082}" dt="2020-06-21T10:16:08.544" v="4250"/>
          <ac:picMkLst>
            <pc:docMk/>
            <pc:sldMk cId="3799039657" sldId="330"/>
            <ac:picMk id="5" creationId="{37D6E8C6-1D62-4ABD-BC39-F4B3BCF17CCF}"/>
          </ac:picMkLst>
        </pc:picChg>
      </pc:sldChg>
      <pc:sldChg chg="modSp mod">
        <pc:chgData name="Jorge Garcia | FETRI" userId="c64a7d57-1da2-4763-a98c-3c1ec591bfe0" providerId="ADAL" clId="{93F5B1E2-86B5-457F-BF35-F1987329F082}" dt="2020-06-09T12:41:51.850" v="35" actId="6549"/>
        <pc:sldMkLst>
          <pc:docMk/>
          <pc:sldMk cId="0" sldId="332"/>
        </pc:sldMkLst>
        <pc:spChg chg="mod">
          <ac:chgData name="Jorge Garcia | FETRI" userId="c64a7d57-1da2-4763-a98c-3c1ec591bfe0" providerId="ADAL" clId="{93F5B1E2-86B5-457F-BF35-F1987329F082}" dt="2020-06-09T12:41:48.088" v="29" actId="6549"/>
          <ac:spMkLst>
            <pc:docMk/>
            <pc:sldMk cId="0" sldId="332"/>
            <ac:spMk id="23" creationId="{53FA39C4-A1BD-47F4-AF1A-49578B4DB255}"/>
          </ac:spMkLst>
        </pc:spChg>
        <pc:spChg chg="mod">
          <ac:chgData name="Jorge Garcia | FETRI" userId="c64a7d57-1da2-4763-a98c-3c1ec591bfe0" providerId="ADAL" clId="{93F5B1E2-86B5-457F-BF35-F1987329F082}" dt="2020-06-09T12:41:51.850" v="35" actId="6549"/>
          <ac:spMkLst>
            <pc:docMk/>
            <pc:sldMk cId="0" sldId="332"/>
            <ac:spMk id="43" creationId="{AC32345C-A9F1-4B19-BC3F-0D6F54D9C675}"/>
          </ac:spMkLst>
        </pc:spChg>
      </pc:sldChg>
      <pc:sldChg chg="modSp mod">
        <pc:chgData name="Jorge Garcia | FETRI" userId="c64a7d57-1da2-4763-a98c-3c1ec591bfe0" providerId="ADAL" clId="{93F5B1E2-86B5-457F-BF35-F1987329F082}" dt="2020-06-09T12:41:35.663" v="25" actId="13926"/>
        <pc:sldMkLst>
          <pc:docMk/>
          <pc:sldMk cId="0" sldId="335"/>
        </pc:sldMkLst>
        <pc:spChg chg="mod">
          <ac:chgData name="Jorge Garcia | FETRI" userId="c64a7d57-1da2-4763-a98c-3c1ec591bfe0" providerId="ADAL" clId="{93F5B1E2-86B5-457F-BF35-F1987329F082}" dt="2020-06-09T12:41:35.663" v="25" actId="13926"/>
          <ac:spMkLst>
            <pc:docMk/>
            <pc:sldMk cId="0" sldId="335"/>
            <ac:spMk id="27" creationId="{00000000-0000-0000-0000-000000000000}"/>
          </ac:spMkLst>
        </pc:spChg>
      </pc:sldChg>
      <pc:sldChg chg="modSp mod">
        <pc:chgData name="Jorge Garcia | FETRI" userId="c64a7d57-1da2-4763-a98c-3c1ec591bfe0" providerId="ADAL" clId="{93F5B1E2-86B5-457F-BF35-F1987329F082}" dt="2020-06-09T12:40:43.403" v="4" actId="6549"/>
        <pc:sldMkLst>
          <pc:docMk/>
          <pc:sldMk cId="889073543" sldId="342"/>
        </pc:sldMkLst>
        <pc:spChg chg="mod">
          <ac:chgData name="Jorge Garcia | FETRI" userId="c64a7d57-1da2-4763-a98c-3c1ec591bfe0" providerId="ADAL" clId="{93F5B1E2-86B5-457F-BF35-F1987329F082}" dt="2020-06-09T12:40:43.403" v="4" actId="6549"/>
          <ac:spMkLst>
            <pc:docMk/>
            <pc:sldMk cId="889073543" sldId="342"/>
            <ac:spMk id="5" creationId="{90F029A0-8D96-453C-90E3-1F604ABFCA41}"/>
          </ac:spMkLst>
        </pc:spChg>
      </pc:sldChg>
      <pc:sldChg chg="modSp mod">
        <pc:chgData name="Jorge Garcia | FETRI" userId="c64a7d57-1da2-4763-a98c-3c1ec591bfe0" providerId="ADAL" clId="{93F5B1E2-86B5-457F-BF35-F1987329F082}" dt="2020-06-09T12:40:53.240" v="8" actId="6549"/>
        <pc:sldMkLst>
          <pc:docMk/>
          <pc:sldMk cId="1085493824" sldId="344"/>
        </pc:sldMkLst>
        <pc:spChg chg="mod">
          <ac:chgData name="Jorge Garcia | FETRI" userId="c64a7d57-1da2-4763-a98c-3c1ec591bfe0" providerId="ADAL" clId="{93F5B1E2-86B5-457F-BF35-F1987329F082}" dt="2020-06-09T12:40:53.240" v="8" actId="6549"/>
          <ac:spMkLst>
            <pc:docMk/>
            <pc:sldMk cId="1085493824" sldId="344"/>
            <ac:spMk id="5" creationId="{90F029A0-8D96-453C-90E3-1F604ABFCA41}"/>
          </ac:spMkLst>
        </pc:spChg>
      </pc:sldChg>
      <pc:sldChg chg="modSp mod">
        <pc:chgData name="Jorge Garcia | FETRI" userId="c64a7d57-1da2-4763-a98c-3c1ec591bfe0" providerId="ADAL" clId="{93F5B1E2-86B5-457F-BF35-F1987329F082}" dt="2020-06-09T12:44:12.482" v="108" actId="13926"/>
        <pc:sldMkLst>
          <pc:docMk/>
          <pc:sldMk cId="2456730351" sldId="345"/>
        </pc:sldMkLst>
        <pc:spChg chg="mod">
          <ac:chgData name="Jorge Garcia | FETRI" userId="c64a7d57-1da2-4763-a98c-3c1ec591bfe0" providerId="ADAL" clId="{93F5B1E2-86B5-457F-BF35-F1987329F082}" dt="2020-06-09T12:44:12.482" v="108" actId="13926"/>
          <ac:spMkLst>
            <pc:docMk/>
            <pc:sldMk cId="2456730351" sldId="345"/>
            <ac:spMk id="5" creationId="{90F029A0-8D96-453C-90E3-1F604ABFCA41}"/>
          </ac:spMkLst>
        </pc:spChg>
      </pc:sldChg>
      <pc:sldChg chg="modSp mod">
        <pc:chgData name="Jorge Garcia | FETRI" userId="c64a7d57-1da2-4763-a98c-3c1ec591bfe0" providerId="ADAL" clId="{93F5B1E2-86B5-457F-BF35-F1987329F082}" dt="2020-06-09T12:44:32.384" v="110" actId="13926"/>
        <pc:sldMkLst>
          <pc:docMk/>
          <pc:sldMk cId="3724282259" sldId="349"/>
        </pc:sldMkLst>
        <pc:spChg chg="mod">
          <ac:chgData name="Jorge Garcia | FETRI" userId="c64a7d57-1da2-4763-a98c-3c1ec591bfe0" providerId="ADAL" clId="{93F5B1E2-86B5-457F-BF35-F1987329F082}" dt="2020-06-09T12:44:32.384" v="110" actId="13926"/>
          <ac:spMkLst>
            <pc:docMk/>
            <pc:sldMk cId="3724282259" sldId="349"/>
            <ac:spMk id="7" creationId="{00000000-0000-0000-0000-000000000000}"/>
          </ac:spMkLst>
        </pc:spChg>
      </pc:sldChg>
      <pc:sldChg chg="modSp mod">
        <pc:chgData name="Jorge Garcia | FETRI" userId="c64a7d57-1da2-4763-a98c-3c1ec591bfe0" providerId="ADAL" clId="{93F5B1E2-86B5-457F-BF35-F1987329F082}" dt="2020-06-09T12:41:19.912" v="24" actId="20577"/>
        <pc:sldMkLst>
          <pc:docMk/>
          <pc:sldMk cId="1848784641" sldId="350"/>
        </pc:sldMkLst>
        <pc:spChg chg="mod">
          <ac:chgData name="Jorge Garcia | FETRI" userId="c64a7d57-1da2-4763-a98c-3c1ec591bfe0" providerId="ADAL" clId="{93F5B1E2-86B5-457F-BF35-F1987329F082}" dt="2020-06-09T12:41:10.129" v="12" actId="20577"/>
          <ac:spMkLst>
            <pc:docMk/>
            <pc:sldMk cId="1848784641" sldId="350"/>
            <ac:spMk id="23" creationId="{53FA39C4-A1BD-47F4-AF1A-49578B4DB255}"/>
          </ac:spMkLst>
        </pc:spChg>
        <pc:spChg chg="mod">
          <ac:chgData name="Jorge Garcia | FETRI" userId="c64a7d57-1da2-4763-a98c-3c1ec591bfe0" providerId="ADAL" clId="{93F5B1E2-86B5-457F-BF35-F1987329F082}" dt="2020-06-09T12:41:13.679" v="16" actId="6549"/>
          <ac:spMkLst>
            <pc:docMk/>
            <pc:sldMk cId="1848784641" sldId="350"/>
            <ac:spMk id="43" creationId="{AC32345C-A9F1-4B19-BC3F-0D6F54D9C675}"/>
          </ac:spMkLst>
        </pc:spChg>
        <pc:spChg chg="mod">
          <ac:chgData name="Jorge Garcia | FETRI" userId="c64a7d57-1da2-4763-a98c-3c1ec591bfe0" providerId="ADAL" clId="{93F5B1E2-86B5-457F-BF35-F1987329F082}" dt="2020-06-09T12:41:16.782" v="20" actId="20577"/>
          <ac:spMkLst>
            <pc:docMk/>
            <pc:sldMk cId="1848784641" sldId="350"/>
            <ac:spMk id="52" creationId="{A81ACC0E-76FC-407F-BDA5-778BE8909BA1}"/>
          </ac:spMkLst>
        </pc:spChg>
        <pc:spChg chg="mod">
          <ac:chgData name="Jorge Garcia | FETRI" userId="c64a7d57-1da2-4763-a98c-3c1ec591bfe0" providerId="ADAL" clId="{93F5B1E2-86B5-457F-BF35-F1987329F082}" dt="2020-06-09T12:41:19.912" v="24" actId="20577"/>
          <ac:spMkLst>
            <pc:docMk/>
            <pc:sldMk cId="1848784641" sldId="350"/>
            <ac:spMk id="53" creationId="{D53FA5ED-0348-4898-A124-C2CEA824A7B6}"/>
          </ac:spMkLst>
        </pc:spChg>
      </pc:sldChg>
      <pc:sldChg chg="modSp mod">
        <pc:chgData name="Jorge Garcia | FETRI" userId="c64a7d57-1da2-4763-a98c-3c1ec591bfe0" providerId="ADAL" clId="{93F5B1E2-86B5-457F-BF35-F1987329F082}" dt="2020-06-09T12:44:51.046" v="112" actId="13926"/>
        <pc:sldMkLst>
          <pc:docMk/>
          <pc:sldMk cId="2732676452" sldId="351"/>
        </pc:sldMkLst>
        <pc:spChg chg="mod">
          <ac:chgData name="Jorge Garcia | FETRI" userId="c64a7d57-1da2-4763-a98c-3c1ec591bfe0" providerId="ADAL" clId="{93F5B1E2-86B5-457F-BF35-F1987329F082}" dt="2020-06-09T12:44:51.046" v="112" actId="13926"/>
          <ac:spMkLst>
            <pc:docMk/>
            <pc:sldMk cId="2732676452" sldId="351"/>
            <ac:spMk id="27" creationId="{00000000-0000-0000-0000-000000000000}"/>
          </ac:spMkLst>
        </pc:spChg>
      </pc:sldChg>
      <pc:sldChg chg="modSp mod">
        <pc:chgData name="Jorge Garcia | FETRI" userId="c64a7d57-1da2-4763-a98c-3c1ec591bfe0" providerId="ADAL" clId="{93F5B1E2-86B5-457F-BF35-F1987329F082}" dt="2020-06-19T12:40:22.323" v="2699" actId="20577"/>
        <pc:sldMkLst>
          <pc:docMk/>
          <pc:sldMk cId="2799778174" sldId="357"/>
        </pc:sldMkLst>
        <pc:spChg chg="mod">
          <ac:chgData name="Jorge Garcia | FETRI" userId="c64a7d57-1da2-4763-a98c-3c1ec591bfe0" providerId="ADAL" clId="{93F5B1E2-86B5-457F-BF35-F1987329F082}" dt="2020-06-19T12:40:22.323" v="2699" actId="20577"/>
          <ac:spMkLst>
            <pc:docMk/>
            <pc:sldMk cId="2799778174" sldId="357"/>
            <ac:spMk id="27" creationId="{00000000-0000-0000-0000-000000000000}"/>
          </ac:spMkLst>
        </pc:spChg>
      </pc:sldChg>
      <pc:sldChg chg="modSp mod">
        <pc:chgData name="Jorge Garcia | FETRI" userId="c64a7d57-1da2-4763-a98c-3c1ec591bfe0" providerId="ADAL" clId="{93F5B1E2-86B5-457F-BF35-F1987329F082}" dt="2020-06-21T10:11:05.450" v="4243" actId="20577"/>
        <pc:sldMkLst>
          <pc:docMk/>
          <pc:sldMk cId="1544799242" sldId="359"/>
        </pc:sldMkLst>
        <pc:spChg chg="mod">
          <ac:chgData name="Jorge Garcia | FETRI" userId="c64a7d57-1da2-4763-a98c-3c1ec591bfe0" providerId="ADAL" clId="{93F5B1E2-86B5-457F-BF35-F1987329F082}" dt="2020-06-21T10:11:05.450" v="4243" actId="20577"/>
          <ac:spMkLst>
            <pc:docMk/>
            <pc:sldMk cId="1544799242" sldId="359"/>
            <ac:spMk id="5" creationId="{4A712054-F83B-4415-BFD0-A411C588D98B}"/>
          </ac:spMkLst>
        </pc:spChg>
      </pc:sldChg>
      <pc:sldChg chg="modSp mod">
        <pc:chgData name="Jorge Garcia | FETRI" userId="c64a7d57-1da2-4763-a98c-3c1ec591bfe0" providerId="ADAL" clId="{93F5B1E2-86B5-457F-BF35-F1987329F082}" dt="2020-06-21T10:10:19.695" v="4178" actId="27636"/>
        <pc:sldMkLst>
          <pc:docMk/>
          <pc:sldMk cId="3554242949" sldId="363"/>
        </pc:sldMkLst>
        <pc:spChg chg="mod">
          <ac:chgData name="Jorge Garcia | FETRI" userId="c64a7d57-1da2-4763-a98c-3c1ec591bfe0" providerId="ADAL" clId="{93F5B1E2-86B5-457F-BF35-F1987329F082}" dt="2020-06-21T10:10:19.695" v="4178" actId="27636"/>
          <ac:spMkLst>
            <pc:docMk/>
            <pc:sldMk cId="3554242949" sldId="363"/>
            <ac:spMk id="6" creationId="{C4EA831C-1013-473E-A0FD-5DD7ED9D8B10}"/>
          </ac:spMkLst>
        </pc:spChg>
      </pc:sldChg>
      <pc:sldChg chg="modSp mod">
        <pc:chgData name="Jorge Garcia | FETRI" userId="c64a7d57-1da2-4763-a98c-3c1ec591bfe0" providerId="ADAL" clId="{93F5B1E2-86B5-457F-BF35-F1987329F082}" dt="2020-06-09T12:44:59.282" v="113" actId="13926"/>
        <pc:sldMkLst>
          <pc:docMk/>
          <pc:sldMk cId="2527493777" sldId="366"/>
        </pc:sldMkLst>
        <pc:spChg chg="mod">
          <ac:chgData name="Jorge Garcia | FETRI" userId="c64a7d57-1da2-4763-a98c-3c1ec591bfe0" providerId="ADAL" clId="{93F5B1E2-86B5-457F-BF35-F1987329F082}" dt="2020-06-09T12:44:59.282" v="113" actId="13926"/>
          <ac:spMkLst>
            <pc:docMk/>
            <pc:sldMk cId="2527493777" sldId="366"/>
            <ac:spMk id="27" creationId="{00000000-0000-0000-0000-000000000000}"/>
          </ac:spMkLst>
        </pc:spChg>
      </pc:sldChg>
      <pc:sldChg chg="modSp mod">
        <pc:chgData name="Jorge Garcia | FETRI" userId="c64a7d57-1da2-4763-a98c-3c1ec591bfe0" providerId="ADAL" clId="{93F5B1E2-86B5-457F-BF35-F1987329F082}" dt="2020-06-09T12:42:26.894" v="83" actId="6549"/>
        <pc:sldMkLst>
          <pc:docMk/>
          <pc:sldMk cId="334180669" sldId="368"/>
        </pc:sldMkLst>
        <pc:graphicFrameChg chg="modGraphic">
          <ac:chgData name="Jorge Garcia | FETRI" userId="c64a7d57-1da2-4763-a98c-3c1ec591bfe0" providerId="ADAL" clId="{93F5B1E2-86B5-457F-BF35-F1987329F082}" dt="2020-06-09T12:42:26.894" v="83" actId="6549"/>
          <ac:graphicFrameMkLst>
            <pc:docMk/>
            <pc:sldMk cId="334180669" sldId="368"/>
            <ac:graphicFrameMk id="5" creationId="{5556C765-A260-4951-B5D0-C8AADF57417E}"/>
          </ac:graphicFrameMkLst>
        </pc:graphicFrameChg>
      </pc:sldChg>
      <pc:sldChg chg="modSp mod">
        <pc:chgData name="Jorge Garcia | FETRI" userId="c64a7d57-1da2-4763-a98c-3c1ec591bfe0" providerId="ADAL" clId="{93F5B1E2-86B5-457F-BF35-F1987329F082}" dt="2020-06-09T12:43:10.603" v="103" actId="6549"/>
        <pc:sldMkLst>
          <pc:docMk/>
          <pc:sldMk cId="1490729401" sldId="370"/>
        </pc:sldMkLst>
        <pc:spChg chg="mod">
          <ac:chgData name="Jorge Garcia | FETRI" userId="c64a7d57-1da2-4763-a98c-3c1ec591bfe0" providerId="ADAL" clId="{93F5B1E2-86B5-457F-BF35-F1987329F082}" dt="2020-06-09T12:43:04.229" v="99" actId="20577"/>
          <ac:spMkLst>
            <pc:docMk/>
            <pc:sldMk cId="1490729401" sldId="370"/>
            <ac:spMk id="17" creationId="{D66A8BC0-2E04-4B77-8AA4-A7555CF8D0F9}"/>
          </ac:spMkLst>
        </pc:spChg>
        <pc:spChg chg="mod">
          <ac:chgData name="Jorge Garcia | FETRI" userId="c64a7d57-1da2-4763-a98c-3c1ec591bfe0" providerId="ADAL" clId="{93F5B1E2-86B5-457F-BF35-F1987329F082}" dt="2020-06-09T12:43:10.603" v="103" actId="6549"/>
          <ac:spMkLst>
            <pc:docMk/>
            <pc:sldMk cId="1490729401" sldId="370"/>
            <ac:spMk id="27" creationId="{00000000-0000-0000-0000-000000000000}"/>
          </ac:spMkLst>
        </pc:spChg>
        <pc:spChg chg="mod">
          <ac:chgData name="Jorge Garcia | FETRI" userId="c64a7d57-1da2-4763-a98c-3c1ec591bfe0" providerId="ADAL" clId="{93F5B1E2-86B5-457F-BF35-F1987329F082}" dt="2020-06-09T12:43:00.510" v="95" actId="20577"/>
          <ac:spMkLst>
            <pc:docMk/>
            <pc:sldMk cId="1490729401" sldId="370"/>
            <ac:spMk id="36" creationId="{D66A8BC0-2E04-4B77-8AA4-A7555CF8D0F9}"/>
          </ac:spMkLst>
        </pc:spChg>
        <pc:spChg chg="mod">
          <ac:chgData name="Jorge Garcia | FETRI" userId="c64a7d57-1da2-4763-a98c-3c1ec591bfe0" providerId="ADAL" clId="{93F5B1E2-86B5-457F-BF35-F1987329F082}" dt="2020-06-09T12:42:56.838" v="91" actId="6549"/>
          <ac:spMkLst>
            <pc:docMk/>
            <pc:sldMk cId="1490729401" sldId="370"/>
            <ac:spMk id="41" creationId="{D66A8BC0-2E04-4B77-8AA4-A7555CF8D0F9}"/>
          </ac:spMkLst>
        </pc:spChg>
      </pc:sldChg>
      <pc:sldChg chg="modSp mod">
        <pc:chgData name="Jorge Garcia | FETRI" userId="c64a7d57-1da2-4763-a98c-3c1ec591bfe0" providerId="ADAL" clId="{93F5B1E2-86B5-457F-BF35-F1987329F082}" dt="2020-06-21T10:08:35.017" v="3879" actId="113"/>
        <pc:sldMkLst>
          <pc:docMk/>
          <pc:sldMk cId="1665248" sldId="380"/>
        </pc:sldMkLst>
        <pc:spChg chg="mod">
          <ac:chgData name="Jorge Garcia | FETRI" userId="c64a7d57-1da2-4763-a98c-3c1ec591bfe0" providerId="ADAL" clId="{93F5B1E2-86B5-457F-BF35-F1987329F082}" dt="2020-06-21T10:08:35.017" v="3879" actId="113"/>
          <ac:spMkLst>
            <pc:docMk/>
            <pc:sldMk cId="1665248" sldId="380"/>
            <ac:spMk id="12" creationId="{91D74800-7BDF-4EA0-BDA9-BA4D3410B1D7}"/>
          </ac:spMkLst>
        </pc:spChg>
        <pc:graphicFrameChg chg="modGraphic">
          <ac:chgData name="Jorge Garcia | FETRI" userId="c64a7d57-1da2-4763-a98c-3c1ec591bfe0" providerId="ADAL" clId="{93F5B1E2-86B5-457F-BF35-F1987329F082}" dt="2020-06-20T16:20:17.619" v="3781" actId="207"/>
          <ac:graphicFrameMkLst>
            <pc:docMk/>
            <pc:sldMk cId="1665248" sldId="380"/>
            <ac:graphicFrameMk id="10" creationId="{17BC34C0-A6AA-49CB-8F8D-8E2DB422D579}"/>
          </ac:graphicFrameMkLst>
        </pc:graphicFrameChg>
      </pc:sldChg>
      <pc:sldChg chg="modSp mod">
        <pc:chgData name="Jorge Garcia | FETRI" userId="c64a7d57-1da2-4763-a98c-3c1ec591bfe0" providerId="ADAL" clId="{93F5B1E2-86B5-457F-BF35-F1987329F082}" dt="2020-06-15T11:35:20.762" v="2430" actId="403"/>
        <pc:sldMkLst>
          <pc:docMk/>
          <pc:sldMk cId="3603269006" sldId="381"/>
        </pc:sldMkLst>
        <pc:spChg chg="mod">
          <ac:chgData name="Jorge Garcia | FETRI" userId="c64a7d57-1da2-4763-a98c-3c1ec591bfe0" providerId="ADAL" clId="{93F5B1E2-86B5-457F-BF35-F1987329F082}" dt="2020-06-15T11:35:20.762" v="2430" actId="403"/>
          <ac:spMkLst>
            <pc:docMk/>
            <pc:sldMk cId="3603269006" sldId="381"/>
            <ac:spMk id="3" creationId="{00000000-0000-0000-0000-000000000000}"/>
          </ac:spMkLst>
        </pc:spChg>
      </pc:sldChg>
      <pc:sldChg chg="add">
        <pc:chgData name="Jorge Garcia | FETRI" userId="c64a7d57-1da2-4763-a98c-3c1ec591bfe0" providerId="ADAL" clId="{93F5B1E2-86B5-457F-BF35-F1987329F082}" dt="2020-06-08T09:16:17.620" v="0"/>
        <pc:sldMkLst>
          <pc:docMk/>
          <pc:sldMk cId="404581971" sldId="394"/>
        </pc:sldMkLst>
      </pc:sldChg>
      <pc:sldChg chg="modSp add mod">
        <pc:chgData name="Jorge Garcia | FETRI" userId="c64a7d57-1da2-4763-a98c-3c1ec591bfe0" providerId="ADAL" clId="{93F5B1E2-86B5-457F-BF35-F1987329F082}" dt="2020-06-15T11:35:02.362" v="2426" actId="403"/>
        <pc:sldMkLst>
          <pc:docMk/>
          <pc:sldMk cId="71081950" sldId="395"/>
        </pc:sldMkLst>
        <pc:spChg chg="mod">
          <ac:chgData name="Jorge Garcia | FETRI" userId="c64a7d57-1da2-4763-a98c-3c1ec591bfe0" providerId="ADAL" clId="{93F5B1E2-86B5-457F-BF35-F1987329F082}" dt="2020-06-15T11:35:02.362" v="2426" actId="403"/>
          <ac:spMkLst>
            <pc:docMk/>
            <pc:sldMk cId="71081950" sldId="395"/>
            <ac:spMk id="3" creationId="{00000000-0000-0000-0000-000000000000}"/>
          </ac:spMkLst>
        </pc:spChg>
      </pc:sldChg>
      <pc:sldChg chg="modSp add mod addCm delCm modCm">
        <pc:chgData name="Jorge Garcia | FETRI" userId="c64a7d57-1da2-4763-a98c-3c1ec591bfe0" providerId="ADAL" clId="{93F5B1E2-86B5-457F-BF35-F1987329F082}" dt="2020-06-15T11:30:49.055" v="2406" actId="114"/>
        <pc:sldMkLst>
          <pc:docMk/>
          <pc:sldMk cId="735839531" sldId="396"/>
        </pc:sldMkLst>
        <pc:spChg chg="mod">
          <ac:chgData name="Jorge Garcia | FETRI" userId="c64a7d57-1da2-4763-a98c-3c1ec591bfe0" providerId="ADAL" clId="{93F5B1E2-86B5-457F-BF35-F1987329F082}" dt="2020-06-15T11:30:49.055" v="2406" actId="114"/>
          <ac:spMkLst>
            <pc:docMk/>
            <pc:sldMk cId="735839531" sldId="396"/>
            <ac:spMk id="3" creationId="{00000000-0000-0000-0000-000000000000}"/>
          </ac:spMkLst>
        </pc:spChg>
      </pc:sldChg>
      <pc:sldChg chg="add del">
        <pc:chgData name="Jorge Garcia | FETRI" userId="c64a7d57-1da2-4763-a98c-3c1ec591bfe0" providerId="ADAL" clId="{93F5B1E2-86B5-457F-BF35-F1987329F082}" dt="2020-06-14T14:08:06.305" v="212" actId="2696"/>
        <pc:sldMkLst>
          <pc:docMk/>
          <pc:sldMk cId="629286201" sldId="397"/>
        </pc:sldMkLst>
      </pc:sldChg>
      <pc:sldChg chg="addSp delSp modSp add del mod">
        <pc:chgData name="Jorge Garcia | FETRI" userId="c64a7d57-1da2-4763-a98c-3c1ec591bfe0" providerId="ADAL" clId="{93F5B1E2-86B5-457F-BF35-F1987329F082}" dt="2020-06-15T11:38:30.934" v="2445" actId="47"/>
        <pc:sldMkLst>
          <pc:docMk/>
          <pc:sldMk cId="1809931543" sldId="397"/>
        </pc:sldMkLst>
        <pc:spChg chg="mod">
          <ac:chgData name="Jorge Garcia | FETRI" userId="c64a7d57-1da2-4763-a98c-3c1ec591bfe0" providerId="ADAL" clId="{93F5B1E2-86B5-457F-BF35-F1987329F082}" dt="2020-06-14T19:59:42.368" v="1817" actId="6549"/>
          <ac:spMkLst>
            <pc:docMk/>
            <pc:sldMk cId="1809931543" sldId="397"/>
            <ac:spMk id="3" creationId="{00000000-0000-0000-0000-000000000000}"/>
          </ac:spMkLst>
        </pc:spChg>
        <pc:spChg chg="del">
          <ac:chgData name="Jorge Garcia | FETRI" userId="c64a7d57-1da2-4763-a98c-3c1ec591bfe0" providerId="ADAL" clId="{93F5B1E2-86B5-457F-BF35-F1987329F082}" dt="2020-06-14T14:09:35.522" v="378" actId="478"/>
          <ac:spMkLst>
            <pc:docMk/>
            <pc:sldMk cId="1809931543" sldId="397"/>
            <ac:spMk id="4" creationId="{3FCF2745-07CD-4AFD-8B59-DB926F43A0C8}"/>
          </ac:spMkLst>
        </pc:spChg>
        <pc:spChg chg="add del mod">
          <ac:chgData name="Jorge Garcia | FETRI" userId="c64a7d57-1da2-4763-a98c-3c1ec591bfe0" providerId="ADAL" clId="{93F5B1E2-86B5-457F-BF35-F1987329F082}" dt="2020-06-14T14:09:39.645" v="380" actId="478"/>
          <ac:spMkLst>
            <pc:docMk/>
            <pc:sldMk cId="1809931543" sldId="397"/>
            <ac:spMk id="5" creationId="{077C5E2D-0ECC-4A5A-9EAA-A9016196D17B}"/>
          </ac:spMkLst>
        </pc:spChg>
        <pc:spChg chg="add mod">
          <ac:chgData name="Jorge Garcia | FETRI" userId="c64a7d57-1da2-4763-a98c-3c1ec591bfe0" providerId="ADAL" clId="{93F5B1E2-86B5-457F-BF35-F1987329F082}" dt="2020-06-14T14:09:36.646" v="379"/>
          <ac:spMkLst>
            <pc:docMk/>
            <pc:sldMk cId="1809931543" sldId="397"/>
            <ac:spMk id="6" creationId="{3976FB29-D6E2-41B6-95C3-D82D0DD73026}"/>
          </ac:spMkLst>
        </pc:spChg>
      </pc:sldChg>
      <pc:sldChg chg="add del">
        <pc:chgData name="Jorge Garcia | FETRI" userId="c64a7d57-1da2-4763-a98c-3c1ec591bfe0" providerId="ADAL" clId="{93F5B1E2-86B5-457F-BF35-F1987329F082}" dt="2020-06-14T14:02:00.145" v="137" actId="47"/>
        <pc:sldMkLst>
          <pc:docMk/>
          <pc:sldMk cId="2248803193" sldId="398"/>
        </pc:sldMkLst>
      </pc:sldChg>
      <pc:sldChg chg="modSp add mod addCm delCm">
        <pc:chgData name="Jorge Garcia | FETRI" userId="c64a7d57-1da2-4763-a98c-3c1ec591bfe0" providerId="ADAL" clId="{93F5B1E2-86B5-457F-BF35-F1987329F082}" dt="2020-06-14T19:46:52.540" v="605" actId="1592"/>
        <pc:sldMkLst>
          <pc:docMk/>
          <pc:sldMk cId="247106973" sldId="399"/>
        </pc:sldMkLst>
        <pc:spChg chg="mod">
          <ac:chgData name="Jorge Garcia | FETRI" userId="c64a7d57-1da2-4763-a98c-3c1ec591bfe0" providerId="ADAL" clId="{93F5B1E2-86B5-457F-BF35-F1987329F082}" dt="2020-06-14T14:02:09.788" v="157" actId="6549"/>
          <ac:spMkLst>
            <pc:docMk/>
            <pc:sldMk cId="247106973" sldId="399"/>
            <ac:spMk id="4" creationId="{3FCF2745-07CD-4AFD-8B59-DB926F43A0C8}"/>
          </ac:spMkLst>
        </pc:spChg>
      </pc:sldChg>
      <pc:sldChg chg="modSp add mod addCm delCm modCm">
        <pc:chgData name="Jorge Garcia | FETRI" userId="c64a7d57-1da2-4763-a98c-3c1ec591bfe0" providerId="ADAL" clId="{93F5B1E2-86B5-457F-BF35-F1987329F082}" dt="2020-06-14T19:49:57.978" v="844" actId="20577"/>
        <pc:sldMkLst>
          <pc:docMk/>
          <pc:sldMk cId="2401057362" sldId="400"/>
        </pc:sldMkLst>
        <pc:spChg chg="mod">
          <ac:chgData name="Jorge Garcia | FETRI" userId="c64a7d57-1da2-4763-a98c-3c1ec591bfe0" providerId="ADAL" clId="{93F5B1E2-86B5-457F-BF35-F1987329F082}" dt="2020-06-14T19:49:57.978" v="844" actId="20577"/>
          <ac:spMkLst>
            <pc:docMk/>
            <pc:sldMk cId="2401057362" sldId="400"/>
            <ac:spMk id="3" creationId="{00000000-0000-0000-0000-000000000000}"/>
          </ac:spMkLst>
        </pc:spChg>
        <pc:spChg chg="mod">
          <ac:chgData name="Jorge Garcia | FETRI" userId="c64a7d57-1da2-4763-a98c-3c1ec591bfe0" providerId="ADAL" clId="{93F5B1E2-86B5-457F-BF35-F1987329F082}" dt="2020-06-14T14:08:27.266" v="246" actId="6549"/>
          <ac:spMkLst>
            <pc:docMk/>
            <pc:sldMk cId="2401057362" sldId="400"/>
            <ac:spMk id="4" creationId="{3FCF2745-07CD-4AFD-8B59-DB926F43A0C8}"/>
          </ac:spMkLst>
        </pc:spChg>
      </pc:sldChg>
      <pc:sldChg chg="modSp add mod addCm delCm modCm">
        <pc:chgData name="Jorge Garcia | FETRI" userId="c64a7d57-1da2-4763-a98c-3c1ec591bfe0" providerId="ADAL" clId="{93F5B1E2-86B5-457F-BF35-F1987329F082}" dt="2020-06-14T19:52:52.093" v="1188" actId="20577"/>
        <pc:sldMkLst>
          <pc:docMk/>
          <pc:sldMk cId="3632799773" sldId="401"/>
        </pc:sldMkLst>
        <pc:spChg chg="mod">
          <ac:chgData name="Jorge Garcia | FETRI" userId="c64a7d57-1da2-4763-a98c-3c1ec591bfe0" providerId="ADAL" clId="{93F5B1E2-86B5-457F-BF35-F1987329F082}" dt="2020-06-14T19:52:52.093" v="1188" actId="20577"/>
          <ac:spMkLst>
            <pc:docMk/>
            <pc:sldMk cId="3632799773" sldId="401"/>
            <ac:spMk id="3" creationId="{00000000-0000-0000-0000-000000000000}"/>
          </ac:spMkLst>
        </pc:spChg>
        <pc:spChg chg="mod">
          <ac:chgData name="Jorge Garcia | FETRI" userId="c64a7d57-1da2-4763-a98c-3c1ec591bfe0" providerId="ADAL" clId="{93F5B1E2-86B5-457F-BF35-F1987329F082}" dt="2020-06-14T14:08:36.324" v="277" actId="6549"/>
          <ac:spMkLst>
            <pc:docMk/>
            <pc:sldMk cId="3632799773" sldId="401"/>
            <ac:spMk id="4" creationId="{3FCF2745-07CD-4AFD-8B59-DB926F43A0C8}"/>
          </ac:spMkLst>
        </pc:spChg>
      </pc:sldChg>
      <pc:sldChg chg="modSp add mod addCm delCm modCm">
        <pc:chgData name="Jorge Garcia | FETRI" userId="c64a7d57-1da2-4763-a98c-3c1ec591bfe0" providerId="ADAL" clId="{93F5B1E2-86B5-457F-BF35-F1987329F082}" dt="2020-06-15T11:32:21.104" v="2411" actId="114"/>
        <pc:sldMkLst>
          <pc:docMk/>
          <pc:sldMk cId="1169281495" sldId="402"/>
        </pc:sldMkLst>
        <pc:spChg chg="mod">
          <ac:chgData name="Jorge Garcia | FETRI" userId="c64a7d57-1da2-4763-a98c-3c1ec591bfe0" providerId="ADAL" clId="{93F5B1E2-86B5-457F-BF35-F1987329F082}" dt="2020-06-15T11:32:21.104" v="2411" actId="114"/>
          <ac:spMkLst>
            <pc:docMk/>
            <pc:sldMk cId="1169281495" sldId="402"/>
            <ac:spMk id="3" creationId="{00000000-0000-0000-0000-000000000000}"/>
          </ac:spMkLst>
        </pc:spChg>
        <pc:spChg chg="mod">
          <ac:chgData name="Jorge Garcia | FETRI" userId="c64a7d57-1da2-4763-a98c-3c1ec591bfe0" providerId="ADAL" clId="{93F5B1E2-86B5-457F-BF35-F1987329F082}" dt="2020-06-14T14:08:44.048" v="308" actId="6549"/>
          <ac:spMkLst>
            <pc:docMk/>
            <pc:sldMk cId="1169281495" sldId="402"/>
            <ac:spMk id="4" creationId="{3FCF2745-07CD-4AFD-8B59-DB926F43A0C8}"/>
          </ac:spMkLst>
        </pc:spChg>
      </pc:sldChg>
      <pc:sldChg chg="modSp add mod">
        <pc:chgData name="Jorge Garcia | FETRI" userId="c64a7d57-1da2-4763-a98c-3c1ec591bfe0" providerId="ADAL" clId="{93F5B1E2-86B5-457F-BF35-F1987329F082}" dt="2020-06-17T09:39:20.065" v="2543" actId="313"/>
        <pc:sldMkLst>
          <pc:docMk/>
          <pc:sldMk cId="4121959545" sldId="403"/>
        </pc:sldMkLst>
        <pc:spChg chg="mod">
          <ac:chgData name="Jorge Garcia | FETRI" userId="c64a7d57-1da2-4763-a98c-3c1ec591bfe0" providerId="ADAL" clId="{93F5B1E2-86B5-457F-BF35-F1987329F082}" dt="2020-06-17T09:39:20.065" v="2543" actId="313"/>
          <ac:spMkLst>
            <pc:docMk/>
            <pc:sldMk cId="4121959545" sldId="403"/>
            <ac:spMk id="3" creationId="{00000000-0000-0000-0000-000000000000}"/>
          </ac:spMkLst>
        </pc:spChg>
        <pc:spChg chg="mod">
          <ac:chgData name="Jorge Garcia | FETRI" userId="c64a7d57-1da2-4763-a98c-3c1ec591bfe0" providerId="ADAL" clId="{93F5B1E2-86B5-457F-BF35-F1987329F082}" dt="2020-06-14T14:08:51.743" v="339" actId="6549"/>
          <ac:spMkLst>
            <pc:docMk/>
            <pc:sldMk cId="4121959545" sldId="403"/>
            <ac:spMk id="4" creationId="{3FCF2745-07CD-4AFD-8B59-DB926F43A0C8}"/>
          </ac:spMkLst>
        </pc:spChg>
      </pc:sldChg>
      <pc:sldChg chg="add del">
        <pc:chgData name="Jorge Garcia | FETRI" userId="c64a7d57-1da2-4763-a98c-3c1ec591bfe0" providerId="ADAL" clId="{93F5B1E2-86B5-457F-BF35-F1987329F082}" dt="2020-06-14T14:07:58.721" v="211" actId="47"/>
        <pc:sldMkLst>
          <pc:docMk/>
          <pc:sldMk cId="392855849" sldId="404"/>
        </pc:sldMkLst>
      </pc:sldChg>
      <pc:sldChg chg="modSp add mod">
        <pc:chgData name="Jorge Garcia | FETRI" userId="c64a7d57-1da2-4763-a98c-3c1ec591bfe0" providerId="ADAL" clId="{93F5B1E2-86B5-457F-BF35-F1987329F082}" dt="2020-06-15T11:34:18.777" v="2419" actId="114"/>
        <pc:sldMkLst>
          <pc:docMk/>
          <pc:sldMk cId="3371176765" sldId="405"/>
        </pc:sldMkLst>
        <pc:spChg chg="mod">
          <ac:chgData name="Jorge Garcia | FETRI" userId="c64a7d57-1da2-4763-a98c-3c1ec591bfe0" providerId="ADAL" clId="{93F5B1E2-86B5-457F-BF35-F1987329F082}" dt="2020-06-15T11:34:18.777" v="2419" actId="114"/>
          <ac:spMkLst>
            <pc:docMk/>
            <pc:sldMk cId="3371176765" sldId="405"/>
            <ac:spMk id="3" creationId="{00000000-0000-0000-0000-000000000000}"/>
          </ac:spMkLst>
        </pc:spChg>
        <pc:spChg chg="mod">
          <ac:chgData name="Jorge Garcia | FETRI" userId="c64a7d57-1da2-4763-a98c-3c1ec591bfe0" providerId="ADAL" clId="{93F5B1E2-86B5-457F-BF35-F1987329F082}" dt="2020-06-14T14:09:47.788" v="390" actId="20577"/>
          <ac:spMkLst>
            <pc:docMk/>
            <pc:sldMk cId="3371176765" sldId="405"/>
            <ac:spMk id="4" creationId="{3FCF2745-07CD-4AFD-8B59-DB926F43A0C8}"/>
          </ac:spMkLst>
        </pc:spChg>
      </pc:sldChg>
      <pc:sldChg chg="modSp add mod">
        <pc:chgData name="Jorge Garcia | FETRI" userId="c64a7d57-1da2-4763-a98c-3c1ec591bfe0" providerId="ADAL" clId="{93F5B1E2-86B5-457F-BF35-F1987329F082}" dt="2020-06-17T09:39:25.362" v="2545" actId="313"/>
        <pc:sldMkLst>
          <pc:docMk/>
          <pc:sldMk cId="3344342839" sldId="406"/>
        </pc:sldMkLst>
        <pc:spChg chg="mod">
          <ac:chgData name="Jorge Garcia | FETRI" userId="c64a7d57-1da2-4763-a98c-3c1ec591bfe0" providerId="ADAL" clId="{93F5B1E2-86B5-457F-BF35-F1987329F082}" dt="2020-06-17T09:39:25.362" v="2545" actId="313"/>
          <ac:spMkLst>
            <pc:docMk/>
            <pc:sldMk cId="3344342839" sldId="406"/>
            <ac:spMk id="3" creationId="{00000000-0000-0000-0000-000000000000}"/>
          </ac:spMkLst>
        </pc:spChg>
        <pc:spChg chg="mod">
          <ac:chgData name="Jorge Garcia | FETRI" userId="c64a7d57-1da2-4763-a98c-3c1ec591bfe0" providerId="ADAL" clId="{93F5B1E2-86B5-457F-BF35-F1987329F082}" dt="2020-06-14T14:09:55.540" v="400" actId="20577"/>
          <ac:spMkLst>
            <pc:docMk/>
            <pc:sldMk cId="3344342839" sldId="406"/>
            <ac:spMk id="4" creationId="{3FCF2745-07CD-4AFD-8B59-DB926F43A0C8}"/>
          </ac:spMkLst>
        </pc:spChg>
      </pc:sldChg>
      <pc:sldChg chg="modSp add mod">
        <pc:chgData name="Jorge Garcia | FETRI" userId="c64a7d57-1da2-4763-a98c-3c1ec591bfe0" providerId="ADAL" clId="{93F5B1E2-86B5-457F-BF35-F1987329F082}" dt="2020-06-15T11:37:58.939" v="2443" actId="255"/>
        <pc:sldMkLst>
          <pc:docMk/>
          <pc:sldMk cId="491594485" sldId="407"/>
        </pc:sldMkLst>
        <pc:spChg chg="mod">
          <ac:chgData name="Jorge Garcia | FETRI" userId="c64a7d57-1da2-4763-a98c-3c1ec591bfe0" providerId="ADAL" clId="{93F5B1E2-86B5-457F-BF35-F1987329F082}" dt="2020-06-15T11:37:58.939" v="2443" actId="255"/>
          <ac:spMkLst>
            <pc:docMk/>
            <pc:sldMk cId="491594485" sldId="407"/>
            <ac:spMk id="3" creationId="{00000000-0000-0000-0000-000000000000}"/>
          </ac:spMkLst>
        </pc:spChg>
        <pc:spChg chg="mod">
          <ac:chgData name="Jorge Garcia | FETRI" userId="c64a7d57-1da2-4763-a98c-3c1ec591bfe0" providerId="ADAL" clId="{93F5B1E2-86B5-457F-BF35-F1987329F082}" dt="2020-06-14T14:10:02.123" v="410" actId="20577"/>
          <ac:spMkLst>
            <pc:docMk/>
            <pc:sldMk cId="491594485" sldId="407"/>
            <ac:spMk id="4" creationId="{3FCF2745-07CD-4AFD-8B59-DB926F43A0C8}"/>
          </ac:spMkLst>
        </pc:spChg>
      </pc:sldChg>
      <pc:sldChg chg="modSp add del mod">
        <pc:chgData name="Jorge Garcia | FETRI" userId="c64a7d57-1da2-4763-a98c-3c1ec591bfe0" providerId="ADAL" clId="{93F5B1E2-86B5-457F-BF35-F1987329F082}" dt="2020-06-15T11:38:43.101" v="2447" actId="47"/>
        <pc:sldMkLst>
          <pc:docMk/>
          <pc:sldMk cId="349999859" sldId="408"/>
        </pc:sldMkLst>
        <pc:spChg chg="mod">
          <ac:chgData name="Jorge Garcia | FETRI" userId="c64a7d57-1da2-4763-a98c-3c1ec591bfe0" providerId="ADAL" clId="{93F5B1E2-86B5-457F-BF35-F1987329F082}" dt="2020-06-14T14:10:07.084" v="420" actId="20577"/>
          <ac:spMkLst>
            <pc:docMk/>
            <pc:sldMk cId="349999859" sldId="408"/>
            <ac:spMk id="4" creationId="{3FCF2745-07CD-4AFD-8B59-DB926F43A0C8}"/>
          </ac:spMkLst>
        </pc:spChg>
      </pc:sldChg>
      <pc:sldChg chg="add del ord">
        <pc:chgData name="Jorge Garcia | FETRI" userId="c64a7d57-1da2-4763-a98c-3c1ec591bfe0" providerId="ADAL" clId="{93F5B1E2-86B5-457F-BF35-F1987329F082}" dt="2020-06-15T11:35:10.840" v="2427" actId="47"/>
        <pc:sldMkLst>
          <pc:docMk/>
          <pc:sldMk cId="3876052781" sldId="409"/>
        </pc:sldMkLst>
      </pc:sldChg>
      <pc:sldChg chg="add del">
        <pc:chgData name="Jorge Garcia | FETRI" userId="c64a7d57-1da2-4763-a98c-3c1ec591bfe0" providerId="ADAL" clId="{93F5B1E2-86B5-457F-BF35-F1987329F082}" dt="2020-06-14T14:08:06.305" v="212" actId="2696"/>
        <pc:sldMkLst>
          <pc:docMk/>
          <pc:sldMk cId="4083892344" sldId="410"/>
        </pc:sldMkLst>
      </pc:sldChg>
      <pc:sldChg chg="modSp add mod">
        <pc:chgData name="Jorge Garcia | FETRI" userId="c64a7d57-1da2-4763-a98c-3c1ec591bfe0" providerId="ADAL" clId="{93F5B1E2-86B5-457F-BF35-F1987329F082}" dt="2020-06-14T19:56:28.667" v="1511" actId="20577"/>
        <pc:sldMkLst>
          <pc:docMk/>
          <pc:sldMk cId="4136267794" sldId="410"/>
        </pc:sldMkLst>
        <pc:spChg chg="mod">
          <ac:chgData name="Jorge Garcia | FETRI" userId="c64a7d57-1da2-4763-a98c-3c1ec591bfe0" providerId="ADAL" clId="{93F5B1E2-86B5-457F-BF35-F1987329F082}" dt="2020-06-14T19:56:28.667" v="1511" actId="20577"/>
          <ac:spMkLst>
            <pc:docMk/>
            <pc:sldMk cId="4136267794" sldId="410"/>
            <ac:spMk id="3" creationId="{00000000-0000-0000-0000-000000000000}"/>
          </ac:spMkLst>
        </pc:spChg>
        <pc:spChg chg="mod">
          <ac:chgData name="Jorge Garcia | FETRI" userId="c64a7d57-1da2-4763-a98c-3c1ec591bfe0" providerId="ADAL" clId="{93F5B1E2-86B5-457F-BF35-F1987329F082}" dt="2020-06-14T14:09:04.961" v="371" actId="20577"/>
          <ac:spMkLst>
            <pc:docMk/>
            <pc:sldMk cId="4136267794" sldId="410"/>
            <ac:spMk id="4" creationId="{3FCF2745-07CD-4AFD-8B59-DB926F43A0C8}"/>
          </ac:spMkLst>
        </pc:spChg>
      </pc:sldChg>
      <pc:sldChg chg="addSp delSp modSp add mod">
        <pc:chgData name="Jorge Garcia | FETRI" userId="c64a7d57-1da2-4763-a98c-3c1ec591bfe0" providerId="ADAL" clId="{93F5B1E2-86B5-457F-BF35-F1987329F082}" dt="2020-06-17T09:39:23.843" v="2544" actId="313"/>
        <pc:sldMkLst>
          <pc:docMk/>
          <pc:sldMk cId="1279802716" sldId="411"/>
        </pc:sldMkLst>
        <pc:spChg chg="mod">
          <ac:chgData name="Jorge Garcia | FETRI" userId="c64a7d57-1da2-4763-a98c-3c1ec591bfe0" providerId="ADAL" clId="{93F5B1E2-86B5-457F-BF35-F1987329F082}" dt="2020-06-17T09:39:23.843" v="2544" actId="313"/>
          <ac:spMkLst>
            <pc:docMk/>
            <pc:sldMk cId="1279802716" sldId="411"/>
            <ac:spMk id="3" creationId="{00000000-0000-0000-0000-000000000000}"/>
          </ac:spMkLst>
        </pc:spChg>
        <pc:spChg chg="del">
          <ac:chgData name="Jorge Garcia | FETRI" userId="c64a7d57-1da2-4763-a98c-3c1ec591bfe0" providerId="ADAL" clId="{93F5B1E2-86B5-457F-BF35-F1987329F082}" dt="2020-06-14T14:09:11.039" v="372" actId="478"/>
          <ac:spMkLst>
            <pc:docMk/>
            <pc:sldMk cId="1279802716" sldId="411"/>
            <ac:spMk id="4" creationId="{3FCF2745-07CD-4AFD-8B59-DB926F43A0C8}"/>
          </ac:spMkLst>
        </pc:spChg>
        <pc:spChg chg="add del mod">
          <ac:chgData name="Jorge Garcia | FETRI" userId="c64a7d57-1da2-4763-a98c-3c1ec591bfe0" providerId="ADAL" clId="{93F5B1E2-86B5-457F-BF35-F1987329F082}" dt="2020-06-14T14:09:15.503" v="374" actId="478"/>
          <ac:spMkLst>
            <pc:docMk/>
            <pc:sldMk cId="1279802716" sldId="411"/>
            <ac:spMk id="5" creationId="{AEC64D70-3B7C-4DCD-93AC-9CAC884AD541}"/>
          </ac:spMkLst>
        </pc:spChg>
        <pc:spChg chg="add mod">
          <ac:chgData name="Jorge Garcia | FETRI" userId="c64a7d57-1da2-4763-a98c-3c1ec591bfe0" providerId="ADAL" clId="{93F5B1E2-86B5-457F-BF35-F1987329F082}" dt="2020-06-14T14:09:11.364" v="373"/>
          <ac:spMkLst>
            <pc:docMk/>
            <pc:sldMk cId="1279802716" sldId="411"/>
            <ac:spMk id="6" creationId="{D3150AE3-7A71-4E36-BBA0-A03BE1975126}"/>
          </ac:spMkLst>
        </pc:spChg>
      </pc:sldChg>
      <pc:sldChg chg="add del">
        <pc:chgData name="Jorge Garcia | FETRI" userId="c64a7d57-1da2-4763-a98c-3c1ec591bfe0" providerId="ADAL" clId="{93F5B1E2-86B5-457F-BF35-F1987329F082}" dt="2020-06-14T14:08:06.305" v="212" actId="2696"/>
        <pc:sldMkLst>
          <pc:docMk/>
          <pc:sldMk cId="3454199908" sldId="411"/>
        </pc:sldMkLst>
      </pc:sldChg>
      <pc:sldChg chg="add del">
        <pc:chgData name="Jorge Garcia | FETRI" userId="c64a7d57-1da2-4763-a98c-3c1ec591bfe0" providerId="ADAL" clId="{93F5B1E2-86B5-457F-BF35-F1987329F082}" dt="2020-06-14T14:08:06.305" v="212" actId="2696"/>
        <pc:sldMkLst>
          <pc:docMk/>
          <pc:sldMk cId="2301379702" sldId="412"/>
        </pc:sldMkLst>
      </pc:sldChg>
      <pc:sldChg chg="addSp delSp modSp add mod">
        <pc:chgData name="Jorge Garcia | FETRI" userId="c64a7d57-1da2-4763-a98c-3c1ec591bfe0" providerId="ADAL" clId="{93F5B1E2-86B5-457F-BF35-F1987329F082}" dt="2020-06-15T11:33:56.143" v="2418" actId="114"/>
        <pc:sldMkLst>
          <pc:docMk/>
          <pc:sldMk cId="3782201358" sldId="412"/>
        </pc:sldMkLst>
        <pc:spChg chg="mod">
          <ac:chgData name="Jorge Garcia | FETRI" userId="c64a7d57-1da2-4763-a98c-3c1ec591bfe0" providerId="ADAL" clId="{93F5B1E2-86B5-457F-BF35-F1987329F082}" dt="2020-06-15T11:33:56.143" v="2418" actId="114"/>
          <ac:spMkLst>
            <pc:docMk/>
            <pc:sldMk cId="3782201358" sldId="412"/>
            <ac:spMk id="3" creationId="{00000000-0000-0000-0000-000000000000}"/>
          </ac:spMkLst>
        </pc:spChg>
        <pc:spChg chg="del">
          <ac:chgData name="Jorge Garcia | FETRI" userId="c64a7d57-1da2-4763-a98c-3c1ec591bfe0" providerId="ADAL" clId="{93F5B1E2-86B5-457F-BF35-F1987329F082}" dt="2020-06-14T14:09:21.610" v="375" actId="478"/>
          <ac:spMkLst>
            <pc:docMk/>
            <pc:sldMk cId="3782201358" sldId="412"/>
            <ac:spMk id="4" creationId="{3FCF2745-07CD-4AFD-8B59-DB926F43A0C8}"/>
          </ac:spMkLst>
        </pc:spChg>
        <pc:spChg chg="add del mod">
          <ac:chgData name="Jorge Garcia | FETRI" userId="c64a7d57-1da2-4763-a98c-3c1ec591bfe0" providerId="ADAL" clId="{93F5B1E2-86B5-457F-BF35-F1987329F082}" dt="2020-06-14T14:09:32.460" v="377" actId="478"/>
          <ac:spMkLst>
            <pc:docMk/>
            <pc:sldMk cId="3782201358" sldId="412"/>
            <ac:spMk id="5" creationId="{12607800-6CC3-4031-91A2-24E1F7FDAF27}"/>
          </ac:spMkLst>
        </pc:spChg>
        <pc:spChg chg="add mod">
          <ac:chgData name="Jorge Garcia | FETRI" userId="c64a7d57-1da2-4763-a98c-3c1ec591bfe0" providerId="ADAL" clId="{93F5B1E2-86B5-457F-BF35-F1987329F082}" dt="2020-06-14T14:09:22.214" v="376"/>
          <ac:spMkLst>
            <pc:docMk/>
            <pc:sldMk cId="3782201358" sldId="412"/>
            <ac:spMk id="6" creationId="{B22AB107-6258-464C-9E8F-46A9832322D1}"/>
          </ac:spMkLst>
        </pc:spChg>
      </pc:sldChg>
      <pc:sldChg chg="modSp add mod">
        <pc:chgData name="Jorge Garcia | FETRI" userId="c64a7d57-1da2-4763-a98c-3c1ec591bfe0" providerId="ADAL" clId="{93F5B1E2-86B5-457F-BF35-F1987329F082}" dt="2020-06-19T19:38:25.982" v="3770"/>
        <pc:sldMkLst>
          <pc:docMk/>
          <pc:sldMk cId="1868228342" sldId="413"/>
        </pc:sldMkLst>
        <pc:spChg chg="mod">
          <ac:chgData name="Jorge Garcia | FETRI" userId="c64a7d57-1da2-4763-a98c-3c1ec591bfe0" providerId="ADAL" clId="{93F5B1E2-86B5-457F-BF35-F1987329F082}" dt="2020-06-19T19:38:25.982" v="3770"/>
          <ac:spMkLst>
            <pc:docMk/>
            <pc:sldMk cId="1868228342" sldId="413"/>
            <ac:spMk id="3" creationId="{00000000-0000-0000-0000-000000000000}"/>
          </ac:spMkLst>
        </pc:spChg>
        <pc:spChg chg="mod">
          <ac:chgData name="Jorge Garcia | FETRI" userId="c64a7d57-1da2-4763-a98c-3c1ec591bfe0" providerId="ADAL" clId="{93F5B1E2-86B5-457F-BF35-F1987329F082}" dt="2020-06-19T19:38:02.567" v="3758" actId="20577"/>
          <ac:spMkLst>
            <pc:docMk/>
            <pc:sldMk cId="1868228342" sldId="413"/>
            <ac:spMk id="4" creationId="{3FCF2745-07CD-4AFD-8B59-DB926F43A0C8}"/>
          </ac:spMkLst>
        </pc:spChg>
      </pc:sldChg>
      <pc:sldChg chg="modSp add mod">
        <pc:chgData name="Jorge Garcia | FETRI" userId="c64a7d57-1da2-4763-a98c-3c1ec591bfe0" providerId="ADAL" clId="{93F5B1E2-86B5-457F-BF35-F1987329F082}" dt="2020-06-19T19:38:45.450" v="3779" actId="5793"/>
        <pc:sldMkLst>
          <pc:docMk/>
          <pc:sldMk cId="3941731822" sldId="414"/>
        </pc:sldMkLst>
        <pc:spChg chg="mod">
          <ac:chgData name="Jorge Garcia | FETRI" userId="c64a7d57-1da2-4763-a98c-3c1ec591bfe0" providerId="ADAL" clId="{93F5B1E2-86B5-457F-BF35-F1987329F082}" dt="2020-06-19T19:38:45.450" v="3779" actId="5793"/>
          <ac:spMkLst>
            <pc:docMk/>
            <pc:sldMk cId="3941731822" sldId="414"/>
            <ac:spMk id="3" creationId="{00000000-0000-0000-0000-000000000000}"/>
          </ac:spMkLst>
        </pc:spChg>
        <pc:spChg chg="mod">
          <ac:chgData name="Jorge Garcia | FETRI" userId="c64a7d57-1da2-4763-a98c-3c1ec591bfe0" providerId="ADAL" clId="{93F5B1E2-86B5-457F-BF35-F1987329F082}" dt="2020-06-19T19:38:14.445" v="3767" actId="20577"/>
          <ac:spMkLst>
            <pc:docMk/>
            <pc:sldMk cId="3941731822" sldId="414"/>
            <ac:spMk id="4" creationId="{3FCF2745-07CD-4AFD-8B59-DB926F43A0C8}"/>
          </ac:spMkLst>
        </pc:spChg>
      </pc:sldChg>
      <pc:sldChg chg="addSp delSp modSp add mod">
        <pc:chgData name="Jorge Garcia | FETRI" userId="c64a7d57-1da2-4763-a98c-3c1ec591bfe0" providerId="ADAL" clId="{93F5B1E2-86B5-457F-BF35-F1987329F082}" dt="2020-06-19T19:36:29.711" v="3536" actId="20577"/>
        <pc:sldMkLst>
          <pc:docMk/>
          <pc:sldMk cId="3310914334" sldId="415"/>
        </pc:sldMkLst>
        <pc:spChg chg="del mod">
          <ac:chgData name="Jorge Garcia | FETRI" userId="c64a7d57-1da2-4763-a98c-3c1ec591bfe0" providerId="ADAL" clId="{93F5B1E2-86B5-457F-BF35-F1987329F082}" dt="2020-06-19T14:27:54.359" v="2750" actId="478"/>
          <ac:spMkLst>
            <pc:docMk/>
            <pc:sldMk cId="3310914334" sldId="415"/>
            <ac:spMk id="3" creationId="{00000000-0000-0000-0000-000000000000}"/>
          </ac:spMkLst>
        </pc:spChg>
        <pc:spChg chg="mod">
          <ac:chgData name="Jorge Garcia | FETRI" userId="c64a7d57-1da2-4763-a98c-3c1ec591bfe0" providerId="ADAL" clId="{93F5B1E2-86B5-457F-BF35-F1987329F082}" dt="2020-06-19T14:27:35.082" v="2748" actId="20577"/>
          <ac:spMkLst>
            <pc:docMk/>
            <pc:sldMk cId="3310914334" sldId="415"/>
            <ac:spMk id="4" creationId="{3FCF2745-07CD-4AFD-8B59-DB926F43A0C8}"/>
          </ac:spMkLst>
        </pc:spChg>
        <pc:graphicFrameChg chg="add mod modGraphic">
          <ac:chgData name="Jorge Garcia | FETRI" userId="c64a7d57-1da2-4763-a98c-3c1ec591bfe0" providerId="ADAL" clId="{93F5B1E2-86B5-457F-BF35-F1987329F082}" dt="2020-06-19T19:36:29.711" v="3536" actId="20577"/>
          <ac:graphicFrameMkLst>
            <pc:docMk/>
            <pc:sldMk cId="3310914334" sldId="415"/>
            <ac:graphicFrameMk id="2" creationId="{1013C339-9C25-4F1C-B96D-C2D647FFF4BF}"/>
          </ac:graphicFrameMkLst>
        </pc:graphicFrameChg>
      </pc:sldChg>
      <pc:sldChg chg="modSp add del mod">
        <pc:chgData name="Jorge Garcia | FETRI" userId="c64a7d57-1da2-4763-a98c-3c1ec591bfe0" providerId="ADAL" clId="{93F5B1E2-86B5-457F-BF35-F1987329F082}" dt="2020-06-19T19:36:57.257" v="3547"/>
        <pc:sldMkLst>
          <pc:docMk/>
          <pc:sldMk cId="1749482683" sldId="416"/>
        </pc:sldMkLst>
        <pc:spChg chg="mod">
          <ac:chgData name="Jorge Garcia | FETRI" userId="c64a7d57-1da2-4763-a98c-3c1ec591bfe0" providerId="ADAL" clId="{93F5B1E2-86B5-457F-BF35-F1987329F082}" dt="2020-06-19T19:36:56.668" v="3546" actId="20577"/>
          <ac:spMkLst>
            <pc:docMk/>
            <pc:sldMk cId="1749482683" sldId="416"/>
            <ac:spMk id="4" creationId="{3FCF2745-07CD-4AFD-8B59-DB926F43A0C8}"/>
          </ac:spMkLst>
        </pc:spChg>
      </pc:sldChg>
      <pc:sldChg chg="addSp delSp modSp new mod">
        <pc:chgData name="Jorge Garcia | FETRI" userId="c64a7d57-1da2-4763-a98c-3c1ec591bfe0" providerId="ADAL" clId="{93F5B1E2-86B5-457F-BF35-F1987329F082}" dt="2020-06-21T10:16:39.463" v="4256"/>
        <pc:sldMkLst>
          <pc:docMk/>
          <pc:sldMk cId="4097544308" sldId="416"/>
        </pc:sldMkLst>
        <pc:spChg chg="del">
          <ac:chgData name="Jorge Garcia | FETRI" userId="c64a7d57-1da2-4763-a98c-3c1ec591bfe0" providerId="ADAL" clId="{93F5B1E2-86B5-457F-BF35-F1987329F082}" dt="2020-06-21T10:15:56.564" v="4245" actId="478"/>
          <ac:spMkLst>
            <pc:docMk/>
            <pc:sldMk cId="4097544308" sldId="416"/>
            <ac:spMk id="2" creationId="{4C5CA4D3-C040-4D5B-8F15-A11340684CF3}"/>
          </ac:spMkLst>
        </pc:spChg>
        <pc:spChg chg="del">
          <ac:chgData name="Jorge Garcia | FETRI" userId="c64a7d57-1da2-4763-a98c-3c1ec591bfe0" providerId="ADAL" clId="{93F5B1E2-86B5-457F-BF35-F1987329F082}" dt="2020-06-21T10:15:56.564" v="4245" actId="478"/>
          <ac:spMkLst>
            <pc:docMk/>
            <pc:sldMk cId="4097544308" sldId="416"/>
            <ac:spMk id="3" creationId="{FA8E2ABB-83C5-43E3-BAA1-B7C28B111F80}"/>
          </ac:spMkLst>
        </pc:spChg>
        <pc:spChg chg="add mod">
          <ac:chgData name="Jorge Garcia | FETRI" userId="c64a7d57-1da2-4763-a98c-3c1ec591bfe0" providerId="ADAL" clId="{93F5B1E2-86B5-457F-BF35-F1987329F082}" dt="2020-06-21T10:16:39.463" v="4256"/>
          <ac:spMkLst>
            <pc:docMk/>
            <pc:sldMk cId="4097544308" sldId="416"/>
            <ac:spMk id="5" creationId="{C35BB14E-BFC5-480B-8F82-706AE53C4785}"/>
          </ac:spMkLst>
        </pc:spChg>
        <pc:picChg chg="add mod">
          <ac:chgData name="Jorge Garcia | FETRI" userId="c64a7d57-1da2-4763-a98c-3c1ec591bfe0" providerId="ADAL" clId="{93F5B1E2-86B5-457F-BF35-F1987329F082}" dt="2020-06-21T10:16:04.610" v="4248" actId="1076"/>
          <ac:picMkLst>
            <pc:docMk/>
            <pc:sldMk cId="4097544308" sldId="416"/>
            <ac:picMk id="4" creationId="{D21F14C3-1250-4E59-9A9B-D5D4699D4310}"/>
          </ac:picMkLst>
        </pc:picChg>
      </pc:sldChg>
    </pc:docChg>
  </pc:docChgLst>
  <pc:docChgLst>
    <pc:chgData name="Dirección Logistica | FETRI" userId="S::direccion.logistica@triatlon.org::155db148-6c43-4c96-a392-7222484e24d4" providerId="AD" clId="Web-{6A7E4CC0-F0B4-4FB7-A5A0-B856546F6148}"/>
    <pc:docChg chg="modSld">
      <pc:chgData name="Dirección Logistica | FETRI" userId="S::direccion.logistica@triatlon.org::155db148-6c43-4c96-a392-7222484e24d4" providerId="AD" clId="Web-{6A7E4CC0-F0B4-4FB7-A5A0-B856546F6148}" dt="2020-06-25T13:19:51.371" v="935" actId="20577"/>
      <pc:docMkLst>
        <pc:docMk/>
      </pc:docMkLst>
      <pc:sldChg chg="modSp">
        <pc:chgData name="Dirección Logistica | FETRI" userId="S::direccion.logistica@triatlon.org::155db148-6c43-4c96-a392-7222484e24d4" providerId="AD" clId="Web-{6A7E4CC0-F0B4-4FB7-A5A0-B856546F6148}" dt="2020-06-25T12:55:03.074" v="25" actId="20577"/>
        <pc:sldMkLst>
          <pc:docMk/>
          <pc:sldMk cId="0" sldId="335"/>
        </pc:sldMkLst>
        <pc:spChg chg="mod">
          <ac:chgData name="Dirección Logistica | FETRI" userId="S::direccion.logistica@triatlon.org::155db148-6c43-4c96-a392-7222484e24d4" providerId="AD" clId="Web-{6A7E4CC0-F0B4-4FB7-A5A0-B856546F6148}" dt="2020-06-25T12:55:03.074" v="25" actId="20577"/>
          <ac:spMkLst>
            <pc:docMk/>
            <pc:sldMk cId="0" sldId="335"/>
            <ac:spMk id="27" creationId="{00000000-0000-0000-0000-000000000000}"/>
          </ac:spMkLst>
        </pc:spChg>
      </pc:sldChg>
      <pc:sldChg chg="modSp">
        <pc:chgData name="Dirección Logistica | FETRI" userId="S::direccion.logistica@triatlon.org::155db148-6c43-4c96-a392-7222484e24d4" providerId="AD" clId="Web-{6A7E4CC0-F0B4-4FB7-A5A0-B856546F6148}" dt="2020-06-25T12:52:35.044" v="4" actId="20577"/>
        <pc:sldMkLst>
          <pc:docMk/>
          <pc:sldMk cId="2456730351" sldId="345"/>
        </pc:sldMkLst>
        <pc:spChg chg="mod">
          <ac:chgData name="Dirección Logistica | FETRI" userId="S::direccion.logistica@triatlon.org::155db148-6c43-4c96-a392-7222484e24d4" providerId="AD" clId="Web-{6A7E4CC0-F0B4-4FB7-A5A0-B856546F6148}" dt="2020-06-25T12:52:35.044" v="4" actId="20577"/>
          <ac:spMkLst>
            <pc:docMk/>
            <pc:sldMk cId="2456730351" sldId="345"/>
            <ac:spMk id="5" creationId="{90F029A0-8D96-453C-90E3-1F604ABFCA41}"/>
          </ac:spMkLst>
        </pc:spChg>
      </pc:sldChg>
      <pc:sldChg chg="modSp">
        <pc:chgData name="Dirección Logistica | FETRI" userId="S::direccion.logistica@triatlon.org::155db148-6c43-4c96-a392-7222484e24d4" providerId="AD" clId="Web-{6A7E4CC0-F0B4-4FB7-A5A0-B856546F6148}" dt="2020-06-25T12:54:36.652" v="19" actId="20577"/>
        <pc:sldMkLst>
          <pc:docMk/>
          <pc:sldMk cId="3724282259" sldId="349"/>
        </pc:sldMkLst>
        <pc:spChg chg="mod">
          <ac:chgData name="Dirección Logistica | FETRI" userId="S::direccion.logistica@triatlon.org::155db148-6c43-4c96-a392-7222484e24d4" providerId="AD" clId="Web-{6A7E4CC0-F0B4-4FB7-A5A0-B856546F6148}" dt="2020-06-25T12:54:36.652" v="19" actId="20577"/>
          <ac:spMkLst>
            <pc:docMk/>
            <pc:sldMk cId="3724282259" sldId="349"/>
            <ac:spMk id="7" creationId="{00000000-0000-0000-0000-000000000000}"/>
          </ac:spMkLst>
        </pc:spChg>
      </pc:sldChg>
      <pc:sldChg chg="modSp">
        <pc:chgData name="Dirección Logistica | FETRI" userId="S::direccion.logistica@triatlon.org::155db148-6c43-4c96-a392-7222484e24d4" providerId="AD" clId="Web-{6A7E4CC0-F0B4-4FB7-A5A0-B856546F6148}" dt="2020-06-25T12:57:07.057" v="40" actId="20577"/>
        <pc:sldMkLst>
          <pc:docMk/>
          <pc:sldMk cId="2732676452" sldId="351"/>
        </pc:sldMkLst>
        <pc:spChg chg="mod">
          <ac:chgData name="Dirección Logistica | FETRI" userId="S::direccion.logistica@triatlon.org::155db148-6c43-4c96-a392-7222484e24d4" providerId="AD" clId="Web-{6A7E4CC0-F0B4-4FB7-A5A0-B856546F6148}" dt="2020-06-25T12:57:07.057" v="40" actId="20577"/>
          <ac:spMkLst>
            <pc:docMk/>
            <pc:sldMk cId="2732676452" sldId="351"/>
            <ac:spMk id="27" creationId="{00000000-0000-0000-0000-000000000000}"/>
          </ac:spMkLst>
        </pc:spChg>
      </pc:sldChg>
      <pc:sldChg chg="modSp">
        <pc:chgData name="Dirección Logistica | FETRI" userId="S::direccion.logistica@triatlon.org::155db148-6c43-4c96-a392-7222484e24d4" providerId="AD" clId="Web-{6A7E4CC0-F0B4-4FB7-A5A0-B856546F6148}" dt="2020-06-25T13:02:28.132" v="184" actId="20577"/>
        <pc:sldMkLst>
          <pc:docMk/>
          <pc:sldMk cId="1837113352" sldId="354"/>
        </pc:sldMkLst>
        <pc:spChg chg="mod">
          <ac:chgData name="Dirección Logistica | FETRI" userId="S::direccion.logistica@triatlon.org::155db148-6c43-4c96-a392-7222484e24d4" providerId="AD" clId="Web-{6A7E4CC0-F0B4-4FB7-A5A0-B856546F6148}" dt="2020-06-25T13:02:28.132" v="184" actId="20577"/>
          <ac:spMkLst>
            <pc:docMk/>
            <pc:sldMk cId="1837113352" sldId="354"/>
            <ac:spMk id="27" creationId="{00000000-0000-0000-0000-000000000000}"/>
          </ac:spMkLst>
        </pc:spChg>
      </pc:sldChg>
      <pc:sldChg chg="modSp">
        <pc:chgData name="Dirección Logistica | FETRI" userId="S::direccion.logistica@triatlon.org::155db148-6c43-4c96-a392-7222484e24d4" providerId="AD" clId="Web-{6A7E4CC0-F0B4-4FB7-A5A0-B856546F6148}" dt="2020-06-25T13:04:46.115" v="438" actId="20577"/>
        <pc:sldMkLst>
          <pc:docMk/>
          <pc:sldMk cId="176130002" sldId="355"/>
        </pc:sldMkLst>
        <pc:spChg chg="mod">
          <ac:chgData name="Dirección Logistica | FETRI" userId="S::direccion.logistica@triatlon.org::155db148-6c43-4c96-a392-7222484e24d4" providerId="AD" clId="Web-{6A7E4CC0-F0B4-4FB7-A5A0-B856546F6148}" dt="2020-06-25T13:04:46.115" v="438" actId="20577"/>
          <ac:spMkLst>
            <pc:docMk/>
            <pc:sldMk cId="176130002" sldId="355"/>
            <ac:spMk id="27" creationId="{00000000-0000-0000-0000-000000000000}"/>
          </ac:spMkLst>
        </pc:spChg>
      </pc:sldChg>
      <pc:sldChg chg="modSp">
        <pc:chgData name="Dirección Logistica | FETRI" userId="S::direccion.logistica@triatlon.org::155db148-6c43-4c96-a392-7222484e24d4" providerId="AD" clId="Web-{6A7E4CC0-F0B4-4FB7-A5A0-B856546F6148}" dt="2020-06-25T13:07:09.426" v="496" actId="20577"/>
        <pc:sldMkLst>
          <pc:docMk/>
          <pc:sldMk cId="2527493777" sldId="366"/>
        </pc:sldMkLst>
        <pc:spChg chg="mod">
          <ac:chgData name="Dirección Logistica | FETRI" userId="S::direccion.logistica@triatlon.org::155db148-6c43-4c96-a392-7222484e24d4" providerId="AD" clId="Web-{6A7E4CC0-F0B4-4FB7-A5A0-B856546F6148}" dt="2020-06-25T13:07:09.426" v="496" actId="20577"/>
          <ac:spMkLst>
            <pc:docMk/>
            <pc:sldMk cId="2527493777" sldId="366"/>
            <ac:spMk id="27" creationId="{00000000-0000-0000-0000-000000000000}"/>
          </ac:spMkLst>
        </pc:spChg>
      </pc:sldChg>
      <pc:sldChg chg="modSp">
        <pc:chgData name="Dirección Logistica | FETRI" userId="S::direccion.logistica@triatlon.org::155db148-6c43-4c96-a392-7222484e24d4" providerId="AD" clId="Web-{6A7E4CC0-F0B4-4FB7-A5A0-B856546F6148}" dt="2020-06-25T13:06:54.457" v="487" actId="20577"/>
        <pc:sldMkLst>
          <pc:docMk/>
          <pc:sldMk cId="0" sldId="373"/>
        </pc:sldMkLst>
        <pc:spChg chg="mod">
          <ac:chgData name="Dirección Logistica | FETRI" userId="S::direccion.logistica@triatlon.org::155db148-6c43-4c96-a392-7222484e24d4" providerId="AD" clId="Web-{6A7E4CC0-F0B4-4FB7-A5A0-B856546F6148}" dt="2020-06-25T13:06:54.457" v="487" actId="20577"/>
          <ac:spMkLst>
            <pc:docMk/>
            <pc:sldMk cId="0" sldId="373"/>
            <ac:spMk id="27" creationId="{00000000-0000-0000-0000-000000000000}"/>
          </ac:spMkLst>
        </pc:spChg>
      </pc:sldChg>
      <pc:sldChg chg="modSp">
        <pc:chgData name="Dirección Logistica | FETRI" userId="S::direccion.logistica@triatlon.org::155db148-6c43-4c96-a392-7222484e24d4" providerId="AD" clId="Web-{6A7E4CC0-F0B4-4FB7-A5A0-B856546F6148}" dt="2020-06-25T13:01:46.429" v="179" actId="20577"/>
        <pc:sldMkLst>
          <pc:docMk/>
          <pc:sldMk cId="2415670707" sldId="375"/>
        </pc:sldMkLst>
        <pc:spChg chg="mod">
          <ac:chgData name="Dirección Logistica | FETRI" userId="S::direccion.logistica@triatlon.org::155db148-6c43-4c96-a392-7222484e24d4" providerId="AD" clId="Web-{6A7E4CC0-F0B4-4FB7-A5A0-B856546F6148}" dt="2020-06-25T13:01:46.429" v="179" actId="20577"/>
          <ac:spMkLst>
            <pc:docMk/>
            <pc:sldMk cId="2415670707" sldId="375"/>
            <ac:spMk id="27" creationId="{00000000-0000-0000-0000-000000000000}"/>
          </ac:spMkLst>
        </pc:spChg>
      </pc:sldChg>
      <pc:sldChg chg="modSp">
        <pc:chgData name="Dirección Logistica | FETRI" userId="S::direccion.logistica@triatlon.org::155db148-6c43-4c96-a392-7222484e24d4" providerId="AD" clId="Web-{6A7E4CC0-F0B4-4FB7-A5A0-B856546F6148}" dt="2020-06-25T13:19:49.543" v="933" actId="20577"/>
        <pc:sldMkLst>
          <pc:docMk/>
          <pc:sldMk cId="4121959545" sldId="403"/>
        </pc:sldMkLst>
        <pc:spChg chg="mod">
          <ac:chgData name="Dirección Logistica | FETRI" userId="S::direccion.logistica@triatlon.org::155db148-6c43-4c96-a392-7222484e24d4" providerId="AD" clId="Web-{6A7E4CC0-F0B4-4FB7-A5A0-B856546F6148}" dt="2020-06-25T13:19:49.543" v="933" actId="20577"/>
          <ac:spMkLst>
            <pc:docMk/>
            <pc:sldMk cId="4121959545" sldId="403"/>
            <ac:spMk id="3" creationId="{00000000-0000-0000-0000-000000000000}"/>
          </ac:spMkLst>
        </pc:spChg>
      </pc:sldChg>
    </pc:docChg>
  </pc:docChgLst>
  <pc:docChgLst>
    <pc:chgData name="Jorge" userId="c64a7d57-1da2-4763-a98c-3c1ec591bfe0" providerId="ADAL" clId="{BBF8DAD6-B078-4670-9B3B-B47A2FD0412F}"/>
    <pc:docChg chg="undo custSel addSld delSld modSld">
      <pc:chgData name="Jorge" userId="c64a7d57-1da2-4763-a98c-3c1ec591bfe0" providerId="ADAL" clId="{BBF8DAD6-B078-4670-9B3B-B47A2FD0412F}" dt="2020-05-02T14:58:40.937" v="89" actId="20577"/>
      <pc:docMkLst>
        <pc:docMk/>
      </pc:docMkLst>
      <pc:sldChg chg="delCm">
        <pc:chgData name="Jorge" userId="c64a7d57-1da2-4763-a98c-3c1ec591bfe0" providerId="ADAL" clId="{BBF8DAD6-B078-4670-9B3B-B47A2FD0412F}" dt="2020-05-01T17:51:03.679" v="0" actId="1592"/>
        <pc:sldMkLst>
          <pc:docMk/>
          <pc:sldMk cId="0" sldId="256"/>
        </pc:sldMkLst>
      </pc:sldChg>
      <pc:sldChg chg="modSp mod delCm">
        <pc:chgData name="Jorge" userId="c64a7d57-1da2-4763-a98c-3c1ec591bfe0" providerId="ADAL" clId="{BBF8DAD6-B078-4670-9B3B-B47A2FD0412F}" dt="2020-05-01T17:52:08.147" v="13" actId="14100"/>
        <pc:sldMkLst>
          <pc:docMk/>
          <pc:sldMk cId="1367220481" sldId="261"/>
        </pc:sldMkLst>
        <pc:spChg chg="mod">
          <ac:chgData name="Jorge" userId="c64a7d57-1da2-4763-a98c-3c1ec591bfe0" providerId="ADAL" clId="{BBF8DAD6-B078-4670-9B3B-B47A2FD0412F}" dt="2020-05-01T17:52:08.147" v="13" actId="14100"/>
          <ac:spMkLst>
            <pc:docMk/>
            <pc:sldMk cId="1367220481" sldId="261"/>
            <ac:spMk id="3" creationId="{00000000-0000-0000-0000-000000000000}"/>
          </ac:spMkLst>
        </pc:spChg>
      </pc:sldChg>
      <pc:sldChg chg="modSp mod delCm">
        <pc:chgData name="Jorge" userId="c64a7d57-1da2-4763-a98c-3c1ec591bfe0" providerId="ADAL" clId="{BBF8DAD6-B078-4670-9B3B-B47A2FD0412F}" dt="2020-05-01T17:51:43.070" v="4" actId="20577"/>
        <pc:sldMkLst>
          <pc:docMk/>
          <pc:sldMk cId="2917714864" sldId="263"/>
        </pc:sldMkLst>
        <pc:spChg chg="mod">
          <ac:chgData name="Jorge" userId="c64a7d57-1da2-4763-a98c-3c1ec591bfe0" providerId="ADAL" clId="{BBF8DAD6-B078-4670-9B3B-B47A2FD0412F}" dt="2020-05-01T17:51:43.070" v="4" actId="20577"/>
          <ac:spMkLst>
            <pc:docMk/>
            <pc:sldMk cId="2917714864" sldId="263"/>
            <ac:spMk id="7" creationId="{00000000-0000-0000-0000-000000000000}"/>
          </ac:spMkLst>
        </pc:spChg>
      </pc:sldChg>
      <pc:sldChg chg="modSp mod">
        <pc:chgData name="Jorge" userId="c64a7d57-1da2-4763-a98c-3c1ec591bfe0" providerId="ADAL" clId="{BBF8DAD6-B078-4670-9B3B-B47A2FD0412F}" dt="2020-05-01T17:54:34.418" v="29" actId="20577"/>
        <pc:sldMkLst>
          <pc:docMk/>
          <pc:sldMk cId="0" sldId="264"/>
        </pc:sldMkLst>
        <pc:spChg chg="mod">
          <ac:chgData name="Jorge" userId="c64a7d57-1da2-4763-a98c-3c1ec591bfe0" providerId="ADAL" clId="{BBF8DAD6-B078-4670-9B3B-B47A2FD0412F}" dt="2020-05-01T17:54:34.418" v="29" actId="20577"/>
          <ac:spMkLst>
            <pc:docMk/>
            <pc:sldMk cId="0" sldId="264"/>
            <ac:spMk id="3" creationId="{00000000-0000-0000-0000-000000000000}"/>
          </ac:spMkLst>
        </pc:spChg>
      </pc:sldChg>
      <pc:sldChg chg="delCm">
        <pc:chgData name="Jorge" userId="c64a7d57-1da2-4763-a98c-3c1ec591bfe0" providerId="ADAL" clId="{BBF8DAD6-B078-4670-9B3B-B47A2FD0412F}" dt="2020-05-01T17:59:56.596" v="67" actId="1592"/>
        <pc:sldMkLst>
          <pc:docMk/>
          <pc:sldMk cId="2665026060" sldId="324"/>
        </pc:sldMkLst>
      </pc:sldChg>
      <pc:sldChg chg="addSp delSp modSp mod">
        <pc:chgData name="Jorge" userId="c64a7d57-1da2-4763-a98c-3c1ec591bfe0" providerId="ADAL" clId="{BBF8DAD6-B078-4670-9B3B-B47A2FD0412F}" dt="2020-05-01T18:03:47.517" v="78" actId="1076"/>
        <pc:sldMkLst>
          <pc:docMk/>
          <pc:sldMk cId="1935724366" sldId="329"/>
        </pc:sldMkLst>
        <pc:picChg chg="add mod">
          <ac:chgData name="Jorge" userId="c64a7d57-1da2-4763-a98c-3c1ec591bfe0" providerId="ADAL" clId="{BBF8DAD6-B078-4670-9B3B-B47A2FD0412F}" dt="2020-05-01T18:03:47.517" v="78" actId="1076"/>
          <ac:picMkLst>
            <pc:docMk/>
            <pc:sldMk cId="1935724366" sldId="329"/>
            <ac:picMk id="2" creationId="{786B2DD7-4511-4017-96A1-81088823CDAA}"/>
          </ac:picMkLst>
        </pc:picChg>
        <pc:picChg chg="del">
          <ac:chgData name="Jorge" userId="c64a7d57-1da2-4763-a98c-3c1ec591bfe0" providerId="ADAL" clId="{BBF8DAD6-B078-4670-9B3B-B47A2FD0412F}" dt="2020-05-01T18:02:01.889" v="68" actId="478"/>
          <ac:picMkLst>
            <pc:docMk/>
            <pc:sldMk cId="1935724366" sldId="329"/>
            <ac:picMk id="1026" creationId="{00000000-0000-0000-0000-000000000000}"/>
          </ac:picMkLst>
        </pc:picChg>
        <pc:picChg chg="add mod">
          <ac:chgData name="Jorge" userId="c64a7d57-1da2-4763-a98c-3c1ec591bfe0" providerId="ADAL" clId="{BBF8DAD6-B078-4670-9B3B-B47A2FD0412F}" dt="2020-05-01T18:03:45.039" v="77" actId="1076"/>
          <ac:picMkLst>
            <pc:docMk/>
            <pc:sldMk cId="1935724366" sldId="329"/>
            <ac:picMk id="1028" creationId="{C38E5510-49BD-4F70-B1B4-5E4BB1BC7C39}"/>
          </ac:picMkLst>
        </pc:picChg>
      </pc:sldChg>
      <pc:sldChg chg="modSp mod">
        <pc:chgData name="Jorge" userId="c64a7d57-1da2-4763-a98c-3c1ec591bfe0" providerId="ADAL" clId="{BBF8DAD6-B078-4670-9B3B-B47A2FD0412F}" dt="2020-05-01T17:57:23.787" v="57" actId="1036"/>
        <pc:sldMkLst>
          <pc:docMk/>
          <pc:sldMk cId="0" sldId="335"/>
        </pc:sldMkLst>
        <pc:spChg chg="mod">
          <ac:chgData name="Jorge" userId="c64a7d57-1da2-4763-a98c-3c1ec591bfe0" providerId="ADAL" clId="{BBF8DAD6-B078-4670-9B3B-B47A2FD0412F}" dt="2020-05-01T17:57:23.787" v="57" actId="1036"/>
          <ac:spMkLst>
            <pc:docMk/>
            <pc:sldMk cId="0" sldId="335"/>
            <ac:spMk id="27" creationId="{00000000-0000-0000-0000-000000000000}"/>
          </ac:spMkLst>
        </pc:spChg>
      </pc:sldChg>
      <pc:sldChg chg="del">
        <pc:chgData name="Jorge" userId="c64a7d57-1da2-4763-a98c-3c1ec591bfe0" providerId="ADAL" clId="{BBF8DAD6-B078-4670-9B3B-B47A2FD0412F}" dt="2020-05-01T17:58:47.189" v="60" actId="47"/>
        <pc:sldMkLst>
          <pc:docMk/>
          <pc:sldMk cId="0" sldId="336"/>
        </pc:sldMkLst>
      </pc:sldChg>
      <pc:sldChg chg="delCm">
        <pc:chgData name="Jorge" userId="c64a7d57-1da2-4763-a98c-3c1ec591bfe0" providerId="ADAL" clId="{BBF8DAD6-B078-4670-9B3B-B47A2FD0412F}" dt="2020-05-01T17:59:12.179" v="63" actId="1592"/>
        <pc:sldMkLst>
          <pc:docMk/>
          <pc:sldMk cId="0" sldId="338"/>
        </pc:sldMkLst>
      </pc:sldChg>
      <pc:sldChg chg="delCm">
        <pc:chgData name="Jorge" userId="c64a7d57-1da2-4763-a98c-3c1ec591bfe0" providerId="ADAL" clId="{BBF8DAD6-B078-4670-9B3B-B47A2FD0412F}" dt="2020-05-01T17:59:24.631" v="64" actId="1592"/>
        <pc:sldMkLst>
          <pc:docMk/>
          <pc:sldMk cId="0" sldId="339"/>
        </pc:sldMkLst>
      </pc:sldChg>
      <pc:sldChg chg="modSp mod">
        <pc:chgData name="Jorge" userId="c64a7d57-1da2-4763-a98c-3c1ec591bfe0" providerId="ADAL" clId="{BBF8DAD6-B078-4670-9B3B-B47A2FD0412F}" dt="2020-05-02T14:58:40.937" v="89" actId="20577"/>
        <pc:sldMkLst>
          <pc:docMk/>
          <pc:sldMk cId="889073543" sldId="342"/>
        </pc:sldMkLst>
        <pc:spChg chg="mod">
          <ac:chgData name="Jorge" userId="c64a7d57-1da2-4763-a98c-3c1ec591bfe0" providerId="ADAL" clId="{BBF8DAD6-B078-4670-9B3B-B47A2FD0412F}" dt="2020-05-02T14:58:40.937" v="89" actId="20577"/>
          <ac:spMkLst>
            <pc:docMk/>
            <pc:sldMk cId="889073543" sldId="342"/>
            <ac:spMk id="5" creationId="{90F029A0-8D96-453C-90E3-1F604ABFCA41}"/>
          </ac:spMkLst>
        </pc:spChg>
      </pc:sldChg>
      <pc:sldChg chg="delCm">
        <pc:chgData name="Jorge" userId="c64a7d57-1da2-4763-a98c-3c1ec591bfe0" providerId="ADAL" clId="{BBF8DAD6-B078-4670-9B3B-B47A2FD0412F}" dt="2020-05-01T17:52:19.942" v="15" actId="1592"/>
        <pc:sldMkLst>
          <pc:docMk/>
          <pc:sldMk cId="1085493824" sldId="344"/>
        </pc:sldMkLst>
      </pc:sldChg>
      <pc:sldChg chg="modSp mod addCm delCm">
        <pc:chgData name="Jorge" userId="c64a7d57-1da2-4763-a98c-3c1ec591bfe0" providerId="ADAL" clId="{BBF8DAD6-B078-4670-9B3B-B47A2FD0412F}" dt="2020-05-01T17:55:22.745" v="32" actId="1592"/>
        <pc:sldMkLst>
          <pc:docMk/>
          <pc:sldMk cId="2456730351" sldId="345"/>
        </pc:sldMkLst>
        <pc:spChg chg="mod">
          <ac:chgData name="Jorge" userId="c64a7d57-1da2-4763-a98c-3c1ec591bfe0" providerId="ADAL" clId="{BBF8DAD6-B078-4670-9B3B-B47A2FD0412F}" dt="2020-05-01T17:55:19.474" v="31" actId="27636"/>
          <ac:spMkLst>
            <pc:docMk/>
            <pc:sldMk cId="2456730351" sldId="345"/>
            <ac:spMk id="5" creationId="{90F029A0-8D96-453C-90E3-1F604ABFCA41}"/>
          </ac:spMkLst>
        </pc:spChg>
      </pc:sldChg>
      <pc:sldChg chg="del">
        <pc:chgData name="Jorge" userId="c64a7d57-1da2-4763-a98c-3c1ec591bfe0" providerId="ADAL" clId="{BBF8DAD6-B078-4670-9B3B-B47A2FD0412F}" dt="2020-05-01T17:56:02.898" v="34" actId="47"/>
        <pc:sldMkLst>
          <pc:docMk/>
          <pc:sldMk cId="1515245255" sldId="348"/>
        </pc:sldMkLst>
      </pc:sldChg>
      <pc:sldChg chg="modSp mod delCm">
        <pc:chgData name="Jorge" userId="c64a7d57-1da2-4763-a98c-3c1ec591bfe0" providerId="ADAL" clId="{BBF8DAD6-B078-4670-9B3B-B47A2FD0412F}" dt="2020-05-01T18:05:46.041" v="82" actId="790"/>
        <pc:sldMkLst>
          <pc:docMk/>
          <pc:sldMk cId="3724282259" sldId="349"/>
        </pc:sldMkLst>
        <pc:spChg chg="mod">
          <ac:chgData name="Jorge" userId="c64a7d57-1da2-4763-a98c-3c1ec591bfe0" providerId="ADAL" clId="{BBF8DAD6-B078-4670-9B3B-B47A2FD0412F}" dt="2020-05-01T18:05:46.041" v="82" actId="790"/>
          <ac:spMkLst>
            <pc:docMk/>
            <pc:sldMk cId="3724282259" sldId="349"/>
            <ac:spMk id="7" creationId="{00000000-0000-0000-0000-000000000000}"/>
          </ac:spMkLst>
        </pc:spChg>
      </pc:sldChg>
      <pc:sldChg chg="del">
        <pc:chgData name="Jorge" userId="c64a7d57-1da2-4763-a98c-3c1ec591bfe0" providerId="ADAL" clId="{BBF8DAD6-B078-4670-9B3B-B47A2FD0412F}" dt="2020-05-01T18:07:44.362" v="88" actId="47"/>
        <pc:sldMkLst>
          <pc:docMk/>
          <pc:sldMk cId="1490729401" sldId="353"/>
        </pc:sldMkLst>
      </pc:sldChg>
      <pc:sldChg chg="delCm">
        <pc:chgData name="Jorge" userId="c64a7d57-1da2-4763-a98c-3c1ec591bfe0" providerId="ADAL" clId="{BBF8DAD6-B078-4670-9B3B-B47A2FD0412F}" dt="2020-05-01T18:04:29.152" v="79" actId="1592"/>
        <pc:sldMkLst>
          <pc:docMk/>
          <pc:sldMk cId="697156532" sldId="356"/>
        </pc:sldMkLst>
      </pc:sldChg>
      <pc:sldChg chg="del">
        <pc:chgData name="Jorge" userId="c64a7d57-1da2-4763-a98c-3c1ec591bfe0" providerId="ADAL" clId="{BBF8DAD6-B078-4670-9B3B-B47A2FD0412F}" dt="2020-05-01T17:59:06.120" v="62" actId="47"/>
        <pc:sldMkLst>
          <pc:docMk/>
          <pc:sldMk cId="3729439562" sldId="358"/>
        </pc:sldMkLst>
      </pc:sldChg>
      <pc:sldChg chg="modSp mod">
        <pc:chgData name="Jorge" userId="c64a7d57-1da2-4763-a98c-3c1ec591bfe0" providerId="ADAL" clId="{BBF8DAD6-B078-4670-9B3B-B47A2FD0412F}" dt="2020-05-01T18:06:11.664" v="86" actId="2"/>
        <pc:sldMkLst>
          <pc:docMk/>
          <pc:sldMk cId="1544799242" sldId="359"/>
        </pc:sldMkLst>
        <pc:spChg chg="mod">
          <ac:chgData name="Jorge" userId="c64a7d57-1da2-4763-a98c-3c1ec591bfe0" providerId="ADAL" clId="{BBF8DAD6-B078-4670-9B3B-B47A2FD0412F}" dt="2020-05-01T18:06:11.664" v="86" actId="2"/>
          <ac:spMkLst>
            <pc:docMk/>
            <pc:sldMk cId="1544799242" sldId="359"/>
            <ac:spMk id="5" creationId="{4A712054-F83B-4415-BFD0-A411C588D98B}"/>
          </ac:spMkLst>
        </pc:spChg>
      </pc:sldChg>
      <pc:sldChg chg="delCm">
        <pc:chgData name="Jorge" userId="c64a7d57-1da2-4763-a98c-3c1ec591bfe0" providerId="ADAL" clId="{BBF8DAD6-B078-4670-9B3B-B47A2FD0412F}" dt="2020-05-01T17:57:40.935" v="58" actId="1592"/>
        <pc:sldMkLst>
          <pc:docMk/>
          <pc:sldMk cId="2768063275" sldId="361"/>
        </pc:sldMkLst>
      </pc:sldChg>
      <pc:sldChg chg="modSp mod">
        <pc:chgData name="Jorge" userId="c64a7d57-1da2-4763-a98c-3c1ec591bfe0" providerId="ADAL" clId="{BBF8DAD6-B078-4670-9B3B-B47A2FD0412F}" dt="2020-05-01T18:05:59.713" v="84" actId="2"/>
        <pc:sldMkLst>
          <pc:docMk/>
          <pc:sldMk cId="334180669" sldId="368"/>
        </pc:sldMkLst>
        <pc:graphicFrameChg chg="modGraphic">
          <ac:chgData name="Jorge" userId="c64a7d57-1da2-4763-a98c-3c1ec591bfe0" providerId="ADAL" clId="{BBF8DAD6-B078-4670-9B3B-B47A2FD0412F}" dt="2020-05-01T18:05:59.713" v="84" actId="2"/>
          <ac:graphicFrameMkLst>
            <pc:docMk/>
            <pc:sldMk cId="334180669" sldId="368"/>
            <ac:graphicFrameMk id="5" creationId="{5556C765-A260-4951-B5D0-C8AADF57417E}"/>
          </ac:graphicFrameMkLst>
        </pc:graphicFrameChg>
      </pc:sldChg>
      <pc:sldChg chg="add">
        <pc:chgData name="Jorge" userId="c64a7d57-1da2-4763-a98c-3c1ec591bfe0" providerId="ADAL" clId="{BBF8DAD6-B078-4670-9B3B-B47A2FD0412F}" dt="2020-05-01T17:56:01.495" v="33"/>
        <pc:sldMkLst>
          <pc:docMk/>
          <pc:sldMk cId="1852741565" sldId="372"/>
        </pc:sldMkLst>
      </pc:sldChg>
      <pc:sldChg chg="add">
        <pc:chgData name="Jorge" userId="c64a7d57-1da2-4763-a98c-3c1ec591bfe0" providerId="ADAL" clId="{BBF8DAD6-B078-4670-9B3B-B47A2FD0412F}" dt="2020-05-01T17:58:44.935" v="59"/>
        <pc:sldMkLst>
          <pc:docMk/>
          <pc:sldMk cId="0" sldId="373"/>
        </pc:sldMkLst>
      </pc:sldChg>
      <pc:sldChg chg="modSp add mod">
        <pc:chgData name="Jorge" userId="c64a7d57-1da2-4763-a98c-3c1ec591bfe0" providerId="ADAL" clId="{BBF8DAD6-B078-4670-9B3B-B47A2FD0412F}" dt="2020-05-01T18:06:01.703" v="85" actId="2"/>
        <pc:sldMkLst>
          <pc:docMk/>
          <pc:sldMk cId="2705700884" sldId="374"/>
        </pc:sldMkLst>
        <pc:spChg chg="mod">
          <ac:chgData name="Jorge" userId="c64a7d57-1da2-4763-a98c-3c1ec591bfe0" providerId="ADAL" clId="{BBF8DAD6-B078-4670-9B3B-B47A2FD0412F}" dt="2020-05-01T18:06:01.703" v="85" actId="2"/>
          <ac:spMkLst>
            <pc:docMk/>
            <pc:sldMk cId="2705700884" sldId="374"/>
            <ac:spMk id="27" creationId="{00000000-0000-0000-0000-000000000000}"/>
          </ac:spMkLst>
        </pc:spChg>
      </pc:sldChg>
      <pc:sldChg chg="add">
        <pc:chgData name="Jorge" userId="c64a7d57-1da2-4763-a98c-3c1ec591bfe0" providerId="ADAL" clId="{BBF8DAD6-B078-4670-9B3B-B47A2FD0412F}" dt="2020-05-01T18:07:39.243" v="87"/>
        <pc:sldMkLst>
          <pc:docMk/>
          <pc:sldMk cId="2415670707" sldId="375"/>
        </pc:sldMkLst>
      </pc:sldChg>
    </pc:docChg>
  </pc:docChgLst>
  <pc:docChgLst>
    <pc:chgData name="Juan Carlos Diez | FETRI" userId="33d13c26-0927-49a3-b7c1-a9ee40eed1ca" providerId="ADAL" clId="{17E13E07-609D-4866-95AF-7715FBA8EC9B}"/>
    <pc:docChg chg="modSld">
      <pc:chgData name="Juan Carlos Diez | FETRI" userId="33d13c26-0927-49a3-b7c1-a9ee40eed1ca" providerId="ADAL" clId="{17E13E07-609D-4866-95AF-7715FBA8EC9B}" dt="2020-08-26T06:29:40.100" v="8" actId="20577"/>
      <pc:docMkLst>
        <pc:docMk/>
      </pc:docMkLst>
      <pc:sldChg chg="modSp mod">
        <pc:chgData name="Juan Carlos Diez | FETRI" userId="33d13c26-0927-49a3-b7c1-a9ee40eed1ca" providerId="ADAL" clId="{17E13E07-609D-4866-95AF-7715FBA8EC9B}" dt="2020-08-26T06:26:19.817" v="0" actId="20577"/>
        <pc:sldMkLst>
          <pc:docMk/>
          <pc:sldMk cId="2804259685" sldId="383"/>
        </pc:sldMkLst>
        <pc:spChg chg="mod">
          <ac:chgData name="Juan Carlos Diez | FETRI" userId="33d13c26-0927-49a3-b7c1-a9ee40eed1ca" providerId="ADAL" clId="{17E13E07-609D-4866-95AF-7715FBA8EC9B}" dt="2020-08-26T06:26:19.817" v="0" actId="20577"/>
          <ac:spMkLst>
            <pc:docMk/>
            <pc:sldMk cId="2804259685" sldId="383"/>
            <ac:spMk id="27" creationId="{00000000-0000-0000-0000-000000000000}"/>
          </ac:spMkLst>
        </pc:spChg>
      </pc:sldChg>
      <pc:sldChg chg="modSp mod">
        <pc:chgData name="Juan Carlos Diez | FETRI" userId="33d13c26-0927-49a3-b7c1-a9ee40eed1ca" providerId="ADAL" clId="{17E13E07-609D-4866-95AF-7715FBA8EC9B}" dt="2020-08-26T06:26:26.245" v="5" actId="20577"/>
        <pc:sldMkLst>
          <pc:docMk/>
          <pc:sldMk cId="1582715275" sldId="385"/>
        </pc:sldMkLst>
        <pc:spChg chg="mod">
          <ac:chgData name="Juan Carlos Diez | FETRI" userId="33d13c26-0927-49a3-b7c1-a9ee40eed1ca" providerId="ADAL" clId="{17E13E07-609D-4866-95AF-7715FBA8EC9B}" dt="2020-08-26T06:26:26.245" v="5" actId="20577"/>
          <ac:spMkLst>
            <pc:docMk/>
            <pc:sldMk cId="1582715275" sldId="385"/>
            <ac:spMk id="27" creationId="{00000000-0000-0000-0000-000000000000}"/>
          </ac:spMkLst>
        </pc:spChg>
      </pc:sldChg>
      <pc:sldChg chg="modSp mod">
        <pc:chgData name="Juan Carlos Diez | FETRI" userId="33d13c26-0927-49a3-b7c1-a9ee40eed1ca" providerId="ADAL" clId="{17E13E07-609D-4866-95AF-7715FBA8EC9B}" dt="2020-08-26T06:29:06.440" v="6" actId="20577"/>
        <pc:sldMkLst>
          <pc:docMk/>
          <pc:sldMk cId="4200145401" sldId="390"/>
        </pc:sldMkLst>
        <pc:spChg chg="mod">
          <ac:chgData name="Juan Carlos Diez | FETRI" userId="33d13c26-0927-49a3-b7c1-a9ee40eed1ca" providerId="ADAL" clId="{17E13E07-609D-4866-95AF-7715FBA8EC9B}" dt="2020-08-26T06:29:06.440" v="6" actId="20577"/>
          <ac:spMkLst>
            <pc:docMk/>
            <pc:sldMk cId="4200145401" sldId="390"/>
            <ac:spMk id="27" creationId="{00000000-0000-0000-0000-000000000000}"/>
          </ac:spMkLst>
        </pc:spChg>
      </pc:sldChg>
      <pc:sldChg chg="modSp mod">
        <pc:chgData name="Juan Carlos Diez | FETRI" userId="33d13c26-0927-49a3-b7c1-a9ee40eed1ca" providerId="ADAL" clId="{17E13E07-609D-4866-95AF-7715FBA8EC9B}" dt="2020-08-26T06:29:40.100" v="8" actId="20577"/>
        <pc:sldMkLst>
          <pc:docMk/>
          <pc:sldMk cId="489538840" sldId="391"/>
        </pc:sldMkLst>
        <pc:spChg chg="mod">
          <ac:chgData name="Juan Carlos Diez | FETRI" userId="33d13c26-0927-49a3-b7c1-a9ee40eed1ca" providerId="ADAL" clId="{17E13E07-609D-4866-95AF-7715FBA8EC9B}" dt="2020-08-26T06:29:40.100" v="8" actId="20577"/>
          <ac:spMkLst>
            <pc:docMk/>
            <pc:sldMk cId="489538840" sldId="391"/>
            <ac:spMk id="27" creationId="{00000000-0000-0000-0000-000000000000}"/>
          </ac:spMkLst>
        </pc:spChg>
      </pc:sldChg>
    </pc:docChg>
  </pc:docChgLst>
  <pc:docChgLst>
    <pc:chgData name="Jorge Garcia | FETRI" userId="c64a7d57-1da2-4763-a98c-3c1ec591bfe0" providerId="ADAL" clId="{4A088CBF-D387-48BD-9EF5-C5FC126B5917}"/>
    <pc:docChg chg="undo custSel addSld modSld">
      <pc:chgData name="Jorge Garcia | FETRI" userId="c64a7d57-1da2-4763-a98c-3c1ec591bfe0" providerId="ADAL" clId="{4A088CBF-D387-48BD-9EF5-C5FC126B5917}" dt="2020-06-22T15:24:02.476" v="1841" actId="20577"/>
      <pc:docMkLst>
        <pc:docMk/>
      </pc:docMkLst>
      <pc:sldChg chg="modSp mod">
        <pc:chgData name="Jorge Garcia | FETRI" userId="c64a7d57-1da2-4763-a98c-3c1ec591bfe0" providerId="ADAL" clId="{4A088CBF-D387-48BD-9EF5-C5FC126B5917}" dt="2020-06-22T08:42:05.278" v="1" actId="20577"/>
        <pc:sldMkLst>
          <pc:docMk/>
          <pc:sldMk cId="1416218188" sldId="257"/>
        </pc:sldMkLst>
        <pc:spChg chg="mod">
          <ac:chgData name="Jorge Garcia | FETRI" userId="c64a7d57-1da2-4763-a98c-3c1ec591bfe0" providerId="ADAL" clId="{4A088CBF-D387-48BD-9EF5-C5FC126B5917}" dt="2020-06-22T08:42:05.278" v="1" actId="20577"/>
          <ac:spMkLst>
            <pc:docMk/>
            <pc:sldMk cId="1416218188" sldId="257"/>
            <ac:spMk id="3" creationId="{00000000-0000-0000-0000-000000000000}"/>
          </ac:spMkLst>
        </pc:spChg>
      </pc:sldChg>
      <pc:sldChg chg="modSp mod">
        <pc:chgData name="Jorge Garcia | FETRI" userId="c64a7d57-1da2-4763-a98c-3c1ec591bfe0" providerId="ADAL" clId="{4A088CBF-D387-48BD-9EF5-C5FC126B5917}" dt="2020-06-22T15:24:02.476" v="1841" actId="20577"/>
        <pc:sldMkLst>
          <pc:docMk/>
          <pc:sldMk cId="2456730351" sldId="345"/>
        </pc:sldMkLst>
        <pc:spChg chg="mod">
          <ac:chgData name="Jorge Garcia | FETRI" userId="c64a7d57-1da2-4763-a98c-3c1ec591bfe0" providerId="ADAL" clId="{4A088CBF-D387-48BD-9EF5-C5FC126B5917}" dt="2020-06-22T15:24:02.476" v="1841" actId="20577"/>
          <ac:spMkLst>
            <pc:docMk/>
            <pc:sldMk cId="2456730351" sldId="345"/>
            <ac:spMk id="5" creationId="{90F029A0-8D96-453C-90E3-1F604ABFCA41}"/>
          </ac:spMkLst>
        </pc:spChg>
      </pc:sldChg>
      <pc:sldChg chg="modSp mod">
        <pc:chgData name="Jorge Garcia | FETRI" userId="c64a7d57-1da2-4763-a98c-3c1ec591bfe0" providerId="ADAL" clId="{4A088CBF-D387-48BD-9EF5-C5FC126B5917}" dt="2020-06-22T08:51:19.091" v="777" actId="20577"/>
        <pc:sldMkLst>
          <pc:docMk/>
          <pc:sldMk cId="2415670707" sldId="375"/>
        </pc:sldMkLst>
        <pc:spChg chg="mod">
          <ac:chgData name="Jorge Garcia | FETRI" userId="c64a7d57-1da2-4763-a98c-3c1ec591bfe0" providerId="ADAL" clId="{4A088CBF-D387-48BD-9EF5-C5FC126B5917}" dt="2020-06-22T08:51:19.091" v="777" actId="20577"/>
          <ac:spMkLst>
            <pc:docMk/>
            <pc:sldMk cId="2415670707" sldId="375"/>
            <ac:spMk id="27" creationId="{00000000-0000-0000-0000-000000000000}"/>
          </ac:spMkLst>
        </pc:spChg>
      </pc:sldChg>
      <pc:sldChg chg="modSp mod">
        <pc:chgData name="Jorge Garcia | FETRI" userId="c64a7d57-1da2-4763-a98c-3c1ec591bfe0" providerId="ADAL" clId="{4A088CBF-D387-48BD-9EF5-C5FC126B5917}" dt="2020-06-22T08:50:05.737" v="599" actId="20577"/>
        <pc:sldMkLst>
          <pc:docMk/>
          <pc:sldMk cId="3782201358" sldId="412"/>
        </pc:sldMkLst>
        <pc:spChg chg="mod">
          <ac:chgData name="Jorge Garcia | FETRI" userId="c64a7d57-1da2-4763-a98c-3c1ec591bfe0" providerId="ADAL" clId="{4A088CBF-D387-48BD-9EF5-C5FC126B5917}" dt="2020-06-22T08:50:05.737" v="599" actId="20577"/>
          <ac:spMkLst>
            <pc:docMk/>
            <pc:sldMk cId="3782201358" sldId="412"/>
            <ac:spMk id="3" creationId="{00000000-0000-0000-0000-000000000000}"/>
          </ac:spMkLst>
        </pc:spChg>
      </pc:sldChg>
      <pc:sldChg chg="modSp add mod">
        <pc:chgData name="Jorge Garcia | FETRI" userId="c64a7d57-1da2-4763-a98c-3c1ec591bfe0" providerId="ADAL" clId="{4A088CBF-D387-48BD-9EF5-C5FC126B5917}" dt="2020-06-22T14:47:50.916" v="1680" actId="20577"/>
        <pc:sldMkLst>
          <pc:docMk/>
          <pc:sldMk cId="1179541268" sldId="417"/>
        </pc:sldMkLst>
        <pc:spChg chg="mod">
          <ac:chgData name="Jorge Garcia | FETRI" userId="c64a7d57-1da2-4763-a98c-3c1ec591bfe0" providerId="ADAL" clId="{4A088CBF-D387-48BD-9EF5-C5FC126B5917}" dt="2020-06-22T14:37:07.684" v="779" actId="20577"/>
          <ac:spMkLst>
            <pc:docMk/>
            <pc:sldMk cId="1179541268" sldId="417"/>
            <ac:spMk id="4" creationId="{E86F2B8F-5DFF-4FE2-AB83-571472840CA9}"/>
          </ac:spMkLst>
        </pc:spChg>
        <pc:spChg chg="mod">
          <ac:chgData name="Jorge Garcia | FETRI" userId="c64a7d57-1da2-4763-a98c-3c1ec591bfe0" providerId="ADAL" clId="{4A088CBF-D387-48BD-9EF5-C5FC126B5917}" dt="2020-06-22T14:47:50.916" v="1680" actId="20577"/>
          <ac:spMkLst>
            <pc:docMk/>
            <pc:sldMk cId="1179541268" sldId="417"/>
            <ac:spMk id="27" creationId="{00000000-0000-0000-0000-000000000000}"/>
          </ac:spMkLst>
        </pc:spChg>
      </pc:sldChg>
      <pc:sldChg chg="addSp delSp modSp add mod">
        <pc:chgData name="Jorge Garcia | FETRI" userId="c64a7d57-1da2-4763-a98c-3c1ec591bfe0" providerId="ADAL" clId="{4A088CBF-D387-48BD-9EF5-C5FC126B5917}" dt="2020-06-22T14:47:14.457" v="1616" actId="1076"/>
        <pc:sldMkLst>
          <pc:docMk/>
          <pc:sldMk cId="1342441595" sldId="418"/>
        </pc:sldMkLst>
        <pc:spChg chg="add mod">
          <ac:chgData name="Jorge Garcia | FETRI" userId="c64a7d57-1da2-4763-a98c-3c1ec591bfe0" providerId="ADAL" clId="{4A088CBF-D387-48BD-9EF5-C5FC126B5917}" dt="2020-06-22T14:44:14.202" v="1576" actId="1076"/>
          <ac:spMkLst>
            <pc:docMk/>
            <pc:sldMk cId="1342441595" sldId="418"/>
            <ac:spMk id="6" creationId="{9BBD8DEA-AC04-4D57-82FF-09BA57B74029}"/>
          </ac:spMkLst>
        </pc:spChg>
        <pc:spChg chg="add mod">
          <ac:chgData name="Jorge Garcia | FETRI" userId="c64a7d57-1da2-4763-a98c-3c1ec591bfe0" providerId="ADAL" clId="{4A088CBF-D387-48BD-9EF5-C5FC126B5917}" dt="2020-06-22T14:44:14.202" v="1576" actId="1076"/>
          <ac:spMkLst>
            <pc:docMk/>
            <pc:sldMk cId="1342441595" sldId="418"/>
            <ac:spMk id="7" creationId="{0048E739-D8CB-4401-8883-057B59513BC7}"/>
          </ac:spMkLst>
        </pc:spChg>
        <pc:spChg chg="add mod">
          <ac:chgData name="Jorge Garcia | FETRI" userId="c64a7d57-1da2-4763-a98c-3c1ec591bfe0" providerId="ADAL" clId="{4A088CBF-D387-48BD-9EF5-C5FC126B5917}" dt="2020-06-22T14:44:14.202" v="1576" actId="1076"/>
          <ac:spMkLst>
            <pc:docMk/>
            <pc:sldMk cId="1342441595" sldId="418"/>
            <ac:spMk id="8" creationId="{4465490F-8FDD-44AE-AD14-7C63A752AFDE}"/>
          </ac:spMkLst>
        </pc:spChg>
        <pc:spChg chg="del">
          <ac:chgData name="Jorge Garcia | FETRI" userId="c64a7d57-1da2-4763-a98c-3c1ec591bfe0" providerId="ADAL" clId="{4A088CBF-D387-48BD-9EF5-C5FC126B5917}" dt="2020-06-22T14:39:59.994" v="1511" actId="478"/>
          <ac:spMkLst>
            <pc:docMk/>
            <pc:sldMk cId="1342441595" sldId="418"/>
            <ac:spMk id="27" creationId="{00000000-0000-0000-0000-000000000000}"/>
          </ac:spMkLst>
        </pc:spChg>
        <pc:picChg chg="add mod">
          <ac:chgData name="Jorge Garcia | FETRI" userId="c64a7d57-1da2-4763-a98c-3c1ec591bfe0" providerId="ADAL" clId="{4A088CBF-D387-48BD-9EF5-C5FC126B5917}" dt="2020-06-22T14:44:14.202" v="1576" actId="1076"/>
          <ac:picMkLst>
            <pc:docMk/>
            <pc:sldMk cId="1342441595" sldId="418"/>
            <ac:picMk id="5" creationId="{47843BF1-518D-49AB-8F63-443EC9516010}"/>
          </ac:picMkLst>
        </pc:picChg>
        <pc:picChg chg="add mod">
          <ac:chgData name="Jorge Garcia | FETRI" userId="c64a7d57-1da2-4763-a98c-3c1ec591bfe0" providerId="ADAL" clId="{4A088CBF-D387-48BD-9EF5-C5FC126B5917}" dt="2020-06-22T14:44:14.202" v="1576" actId="1076"/>
          <ac:picMkLst>
            <pc:docMk/>
            <pc:sldMk cId="1342441595" sldId="418"/>
            <ac:picMk id="10" creationId="{26E0FE59-4757-4FAE-A2FA-E593F05D7AFB}"/>
          </ac:picMkLst>
        </pc:picChg>
        <pc:picChg chg="add mod">
          <ac:chgData name="Jorge Garcia | FETRI" userId="c64a7d57-1da2-4763-a98c-3c1ec591bfe0" providerId="ADAL" clId="{4A088CBF-D387-48BD-9EF5-C5FC126B5917}" dt="2020-06-22T14:44:14.202" v="1576" actId="1076"/>
          <ac:picMkLst>
            <pc:docMk/>
            <pc:sldMk cId="1342441595" sldId="418"/>
            <ac:picMk id="11" creationId="{B3B3AA53-C1E3-4694-AF7C-D3FE1F656874}"/>
          </ac:picMkLst>
        </pc:picChg>
        <pc:picChg chg="add mod">
          <ac:chgData name="Jorge Garcia | FETRI" userId="c64a7d57-1da2-4763-a98c-3c1ec591bfe0" providerId="ADAL" clId="{4A088CBF-D387-48BD-9EF5-C5FC126B5917}" dt="2020-06-22T14:44:14.202" v="1576" actId="1076"/>
          <ac:picMkLst>
            <pc:docMk/>
            <pc:sldMk cId="1342441595" sldId="418"/>
            <ac:picMk id="12" creationId="{6779DCA6-1202-4C1E-9889-E32D943130BF}"/>
          </ac:picMkLst>
        </pc:picChg>
        <pc:picChg chg="add mod">
          <ac:chgData name="Jorge Garcia | FETRI" userId="c64a7d57-1da2-4763-a98c-3c1ec591bfe0" providerId="ADAL" clId="{4A088CBF-D387-48BD-9EF5-C5FC126B5917}" dt="2020-06-22T14:44:14.202" v="1576" actId="1076"/>
          <ac:picMkLst>
            <pc:docMk/>
            <pc:sldMk cId="1342441595" sldId="418"/>
            <ac:picMk id="13" creationId="{6FA41583-02DC-4841-846B-445BF372FAA6}"/>
          </ac:picMkLst>
        </pc:picChg>
        <pc:picChg chg="add mod">
          <ac:chgData name="Jorge Garcia | FETRI" userId="c64a7d57-1da2-4763-a98c-3c1ec591bfe0" providerId="ADAL" clId="{4A088CBF-D387-48BD-9EF5-C5FC126B5917}" dt="2020-06-22T14:44:14.202" v="1576" actId="1076"/>
          <ac:picMkLst>
            <pc:docMk/>
            <pc:sldMk cId="1342441595" sldId="418"/>
            <ac:picMk id="14" creationId="{933E682E-4457-4317-BF38-BA63FBF084D8}"/>
          </ac:picMkLst>
        </pc:picChg>
        <pc:picChg chg="add mod">
          <ac:chgData name="Jorge Garcia | FETRI" userId="c64a7d57-1da2-4763-a98c-3c1ec591bfe0" providerId="ADAL" clId="{4A088CBF-D387-48BD-9EF5-C5FC126B5917}" dt="2020-06-22T14:44:14.202" v="1576" actId="1076"/>
          <ac:picMkLst>
            <pc:docMk/>
            <pc:sldMk cId="1342441595" sldId="418"/>
            <ac:picMk id="15" creationId="{5B363441-CE21-43EB-B5F5-105C151F957E}"/>
          </ac:picMkLst>
        </pc:picChg>
        <pc:picChg chg="add mod">
          <ac:chgData name="Jorge Garcia | FETRI" userId="c64a7d57-1da2-4763-a98c-3c1ec591bfe0" providerId="ADAL" clId="{4A088CBF-D387-48BD-9EF5-C5FC126B5917}" dt="2020-06-22T14:44:14.202" v="1576" actId="1076"/>
          <ac:picMkLst>
            <pc:docMk/>
            <pc:sldMk cId="1342441595" sldId="418"/>
            <ac:picMk id="16" creationId="{4A7FA83F-6D12-4A94-AF53-981E7B9698E7}"/>
          </ac:picMkLst>
        </pc:picChg>
        <pc:picChg chg="add mod">
          <ac:chgData name="Jorge Garcia | FETRI" userId="c64a7d57-1da2-4763-a98c-3c1ec591bfe0" providerId="ADAL" clId="{4A088CBF-D387-48BD-9EF5-C5FC126B5917}" dt="2020-06-22T14:44:14.202" v="1576" actId="1076"/>
          <ac:picMkLst>
            <pc:docMk/>
            <pc:sldMk cId="1342441595" sldId="418"/>
            <ac:picMk id="17" creationId="{5DC0B9D2-D0E6-4F41-9A17-101A8AF43ACD}"/>
          </ac:picMkLst>
        </pc:picChg>
        <pc:picChg chg="add mod">
          <ac:chgData name="Jorge Garcia | FETRI" userId="c64a7d57-1da2-4763-a98c-3c1ec591bfe0" providerId="ADAL" clId="{4A088CBF-D387-48BD-9EF5-C5FC126B5917}" dt="2020-06-22T14:44:14.202" v="1576" actId="1076"/>
          <ac:picMkLst>
            <pc:docMk/>
            <pc:sldMk cId="1342441595" sldId="418"/>
            <ac:picMk id="18" creationId="{82461B99-CF60-4605-805C-FC730A0071D0}"/>
          </ac:picMkLst>
        </pc:picChg>
        <pc:picChg chg="add mod">
          <ac:chgData name="Jorge Garcia | FETRI" userId="c64a7d57-1da2-4763-a98c-3c1ec591bfe0" providerId="ADAL" clId="{4A088CBF-D387-48BD-9EF5-C5FC126B5917}" dt="2020-06-22T14:44:14.202" v="1576" actId="1076"/>
          <ac:picMkLst>
            <pc:docMk/>
            <pc:sldMk cId="1342441595" sldId="418"/>
            <ac:picMk id="19" creationId="{76A14BB8-96CF-4A03-A055-B73E9857AAFA}"/>
          </ac:picMkLst>
        </pc:picChg>
        <pc:picChg chg="add mod">
          <ac:chgData name="Jorge Garcia | FETRI" userId="c64a7d57-1da2-4763-a98c-3c1ec591bfe0" providerId="ADAL" clId="{4A088CBF-D387-48BD-9EF5-C5FC126B5917}" dt="2020-06-22T14:44:14.202" v="1576" actId="1076"/>
          <ac:picMkLst>
            <pc:docMk/>
            <pc:sldMk cId="1342441595" sldId="418"/>
            <ac:picMk id="20" creationId="{9D8E11F7-634B-4148-BCFE-5DF6D04E4FCA}"/>
          </ac:picMkLst>
        </pc:picChg>
        <pc:picChg chg="add mod">
          <ac:chgData name="Jorge Garcia | FETRI" userId="c64a7d57-1da2-4763-a98c-3c1ec591bfe0" providerId="ADAL" clId="{4A088CBF-D387-48BD-9EF5-C5FC126B5917}" dt="2020-06-22T14:46:22.383" v="1612" actId="1076"/>
          <ac:picMkLst>
            <pc:docMk/>
            <pc:sldMk cId="1342441595" sldId="418"/>
            <ac:picMk id="46" creationId="{297C6C1C-955E-4CED-A4F0-19B318CDF8E3}"/>
          </ac:picMkLst>
        </pc:picChg>
        <pc:picChg chg="add mod">
          <ac:chgData name="Jorge Garcia | FETRI" userId="c64a7d57-1da2-4763-a98c-3c1ec591bfe0" providerId="ADAL" clId="{4A088CBF-D387-48BD-9EF5-C5FC126B5917}" dt="2020-06-22T14:46:26.296" v="1614" actId="1076"/>
          <ac:picMkLst>
            <pc:docMk/>
            <pc:sldMk cId="1342441595" sldId="418"/>
            <ac:picMk id="47" creationId="{E071E4BD-88C3-46DB-AA8F-0B28779339A7}"/>
          </ac:picMkLst>
        </pc:picChg>
        <pc:picChg chg="add mod">
          <ac:chgData name="Jorge Garcia | FETRI" userId="c64a7d57-1da2-4763-a98c-3c1ec591bfe0" providerId="ADAL" clId="{4A088CBF-D387-48BD-9EF5-C5FC126B5917}" dt="2020-06-22T14:47:14.457" v="1616" actId="1076"/>
          <ac:picMkLst>
            <pc:docMk/>
            <pc:sldMk cId="1342441595" sldId="418"/>
            <ac:picMk id="48" creationId="{961ECD32-18A5-4779-9C58-1D70F75F153A}"/>
          </ac:picMkLst>
        </pc:picChg>
        <pc:picChg chg="add mod">
          <ac:chgData name="Jorge Garcia | FETRI" userId="c64a7d57-1da2-4763-a98c-3c1ec591bfe0" providerId="ADAL" clId="{4A088CBF-D387-48BD-9EF5-C5FC126B5917}" dt="2020-06-22T14:47:14.457" v="1616" actId="1076"/>
          <ac:picMkLst>
            <pc:docMk/>
            <pc:sldMk cId="1342441595" sldId="418"/>
            <ac:picMk id="49" creationId="{6E1F075F-3CF7-4171-8A1D-002248667CD6}"/>
          </ac:picMkLst>
        </pc:picChg>
        <pc:cxnChg chg="add mod">
          <ac:chgData name="Jorge Garcia | FETRI" userId="c64a7d57-1da2-4763-a98c-3c1ec591bfe0" providerId="ADAL" clId="{4A088CBF-D387-48BD-9EF5-C5FC126B5917}" dt="2020-06-22T14:44:14.202" v="1576" actId="1076"/>
          <ac:cxnSpMkLst>
            <pc:docMk/>
            <pc:sldMk cId="1342441595" sldId="418"/>
            <ac:cxnSpMk id="9" creationId="{AF8EDD0B-D6CF-4ED2-98A8-293596886C9F}"/>
          </ac:cxnSpMkLst>
        </pc:cxnChg>
        <pc:cxnChg chg="add mod">
          <ac:chgData name="Jorge Garcia | FETRI" userId="c64a7d57-1da2-4763-a98c-3c1ec591bfe0" providerId="ADAL" clId="{4A088CBF-D387-48BD-9EF5-C5FC126B5917}" dt="2020-06-22T14:44:14.202" v="1576" actId="1076"/>
          <ac:cxnSpMkLst>
            <pc:docMk/>
            <pc:sldMk cId="1342441595" sldId="418"/>
            <ac:cxnSpMk id="21" creationId="{1451306A-2238-4916-AF5C-39148154A1AD}"/>
          </ac:cxnSpMkLst>
        </pc:cxnChg>
        <pc:cxnChg chg="add mod">
          <ac:chgData name="Jorge Garcia | FETRI" userId="c64a7d57-1da2-4763-a98c-3c1ec591bfe0" providerId="ADAL" clId="{4A088CBF-D387-48BD-9EF5-C5FC126B5917}" dt="2020-06-22T14:44:14.202" v="1576" actId="1076"/>
          <ac:cxnSpMkLst>
            <pc:docMk/>
            <pc:sldMk cId="1342441595" sldId="418"/>
            <ac:cxnSpMk id="23" creationId="{226BBB7B-6C50-4BAF-BC94-8D35BF39DF50}"/>
          </ac:cxnSpMkLst>
        </pc:cxnChg>
        <pc:cxnChg chg="add mod">
          <ac:chgData name="Jorge Garcia | FETRI" userId="c64a7d57-1da2-4763-a98c-3c1ec591bfe0" providerId="ADAL" clId="{4A088CBF-D387-48BD-9EF5-C5FC126B5917}" dt="2020-06-22T14:44:17.990" v="1577" actId="1076"/>
          <ac:cxnSpMkLst>
            <pc:docMk/>
            <pc:sldMk cId="1342441595" sldId="418"/>
            <ac:cxnSpMk id="26" creationId="{6F2EC564-AFAD-4BF8-80DB-8B46691EA604}"/>
          </ac:cxnSpMkLst>
        </pc:cxnChg>
        <pc:cxnChg chg="add del mod">
          <ac:chgData name="Jorge Garcia | FETRI" userId="c64a7d57-1da2-4763-a98c-3c1ec591bfe0" providerId="ADAL" clId="{4A088CBF-D387-48BD-9EF5-C5FC126B5917}" dt="2020-06-22T14:44:08.427" v="1575" actId="478"/>
          <ac:cxnSpMkLst>
            <pc:docMk/>
            <pc:sldMk cId="1342441595" sldId="418"/>
            <ac:cxnSpMk id="28" creationId="{A84A0B4B-C95E-408C-BC81-A3F7674F755E}"/>
          </ac:cxnSpMkLst>
        </pc:cxnChg>
        <pc:cxnChg chg="add mod">
          <ac:chgData name="Jorge Garcia | FETRI" userId="c64a7d57-1da2-4763-a98c-3c1ec591bfe0" providerId="ADAL" clId="{4A088CBF-D387-48BD-9EF5-C5FC126B5917}" dt="2020-06-22T14:44:29.386" v="1580" actId="14100"/>
          <ac:cxnSpMkLst>
            <pc:docMk/>
            <pc:sldMk cId="1342441595" sldId="418"/>
            <ac:cxnSpMk id="30" creationId="{E8857CC9-C4A3-4211-9812-02AD1D38EB88}"/>
          </ac:cxnSpMkLst>
        </pc:cxnChg>
        <pc:cxnChg chg="add mod">
          <ac:chgData name="Jorge Garcia | FETRI" userId="c64a7d57-1da2-4763-a98c-3c1ec591bfe0" providerId="ADAL" clId="{4A088CBF-D387-48BD-9EF5-C5FC126B5917}" dt="2020-06-22T14:45:56.070" v="1610" actId="14100"/>
          <ac:cxnSpMkLst>
            <pc:docMk/>
            <pc:sldMk cId="1342441595" sldId="418"/>
            <ac:cxnSpMk id="32" creationId="{E936BDD5-DB92-472D-9642-8D6A20E4A185}"/>
          </ac:cxnSpMkLst>
        </pc:cxnChg>
        <pc:cxnChg chg="add mod">
          <ac:chgData name="Jorge Garcia | FETRI" userId="c64a7d57-1da2-4763-a98c-3c1ec591bfe0" providerId="ADAL" clId="{4A088CBF-D387-48BD-9EF5-C5FC126B5917}" dt="2020-06-22T14:45:15.116" v="1597" actId="1076"/>
          <ac:cxnSpMkLst>
            <pc:docMk/>
            <pc:sldMk cId="1342441595" sldId="418"/>
            <ac:cxnSpMk id="34" creationId="{A2A73291-2468-437E-BC9B-FCD8D324551B}"/>
          </ac:cxnSpMkLst>
        </pc:cxnChg>
        <pc:cxnChg chg="add mod">
          <ac:chgData name="Jorge Garcia | FETRI" userId="c64a7d57-1da2-4763-a98c-3c1ec591bfe0" providerId="ADAL" clId="{4A088CBF-D387-48BD-9EF5-C5FC126B5917}" dt="2020-06-22T14:45:50.836" v="1609" actId="14100"/>
          <ac:cxnSpMkLst>
            <pc:docMk/>
            <pc:sldMk cId="1342441595" sldId="418"/>
            <ac:cxnSpMk id="36" creationId="{45AB581F-FC29-4093-BAC9-5C8BD22664DA}"/>
          </ac:cxnSpMkLst>
        </pc:cxnChg>
        <pc:cxnChg chg="add mod">
          <ac:chgData name="Jorge Garcia | FETRI" userId="c64a7d57-1da2-4763-a98c-3c1ec591bfe0" providerId="ADAL" clId="{4A088CBF-D387-48BD-9EF5-C5FC126B5917}" dt="2020-06-22T14:45:36.503" v="1603" actId="1076"/>
          <ac:cxnSpMkLst>
            <pc:docMk/>
            <pc:sldMk cId="1342441595" sldId="418"/>
            <ac:cxnSpMk id="38" creationId="{B349061C-44FA-4C89-9270-481FDE6F86DF}"/>
          </ac:cxnSpMkLst>
        </pc:cxnChg>
        <pc:cxnChg chg="add mod">
          <ac:chgData name="Jorge Garcia | FETRI" userId="c64a7d57-1da2-4763-a98c-3c1ec591bfe0" providerId="ADAL" clId="{4A088CBF-D387-48BD-9EF5-C5FC126B5917}" dt="2020-06-22T14:45:44.141" v="1606" actId="14100"/>
          <ac:cxnSpMkLst>
            <pc:docMk/>
            <pc:sldMk cId="1342441595" sldId="418"/>
            <ac:cxnSpMk id="41" creationId="{C65E3EA5-45D8-4ABF-B109-67E2BE8F27B1}"/>
          </ac:cxnSpMkLst>
        </pc:cxnChg>
        <pc:cxnChg chg="add mod">
          <ac:chgData name="Jorge Garcia | FETRI" userId="c64a7d57-1da2-4763-a98c-3c1ec591bfe0" providerId="ADAL" clId="{4A088CBF-D387-48BD-9EF5-C5FC126B5917}" dt="2020-06-22T14:45:47.528" v="1608" actId="1076"/>
          <ac:cxnSpMkLst>
            <pc:docMk/>
            <pc:sldMk cId="1342441595" sldId="418"/>
            <ac:cxnSpMk id="43" creationId="{6305DC96-D88C-4620-B38F-6306AB3CACB0}"/>
          </ac:cxnSpMkLst>
        </pc:cxnChg>
      </pc:sldChg>
    </pc:docChg>
  </pc:docChgLst>
  <pc:docChgLst>
    <pc:chgData name="Jorge" userId="c64a7d57-1da2-4763-a98c-3c1ec591bfe0" providerId="ADAL" clId="{6D993697-A74C-430E-8084-4111084F41A6}"/>
    <pc:docChg chg="undo custSel addSld modSld">
      <pc:chgData name="Jorge" userId="c64a7d57-1da2-4763-a98c-3c1ec591bfe0" providerId="ADAL" clId="{6D993697-A74C-430E-8084-4111084F41A6}" dt="2020-05-04T09:12:13.706" v="1660" actId="20577"/>
      <pc:docMkLst>
        <pc:docMk/>
      </pc:docMkLst>
      <pc:sldChg chg="modSp mod">
        <pc:chgData name="Jorge" userId="c64a7d57-1da2-4763-a98c-3c1ec591bfe0" providerId="ADAL" clId="{6D993697-A74C-430E-8084-4111084F41A6}" dt="2020-05-03T15:41:18.029" v="2" actId="20577"/>
        <pc:sldMkLst>
          <pc:docMk/>
          <pc:sldMk cId="0" sldId="256"/>
        </pc:sldMkLst>
        <pc:spChg chg="mod">
          <ac:chgData name="Jorge" userId="c64a7d57-1da2-4763-a98c-3c1ec591bfe0" providerId="ADAL" clId="{6D993697-A74C-430E-8084-4111084F41A6}" dt="2020-05-03T15:41:18.029" v="2" actId="20577"/>
          <ac:spMkLst>
            <pc:docMk/>
            <pc:sldMk cId="0" sldId="256"/>
            <ac:spMk id="3" creationId="{00000000-0000-0000-0000-000000000000}"/>
          </ac:spMkLst>
        </pc:spChg>
      </pc:sldChg>
      <pc:sldChg chg="modSp mod">
        <pc:chgData name="Jorge" userId="c64a7d57-1da2-4763-a98c-3c1ec591bfe0" providerId="ADAL" clId="{6D993697-A74C-430E-8084-4111084F41A6}" dt="2020-05-04T09:12:13.706" v="1660" actId="20577"/>
        <pc:sldMkLst>
          <pc:docMk/>
          <pc:sldMk cId="1416218188" sldId="257"/>
        </pc:sldMkLst>
        <pc:spChg chg="mod">
          <ac:chgData name="Jorge" userId="c64a7d57-1da2-4763-a98c-3c1ec591bfe0" providerId="ADAL" clId="{6D993697-A74C-430E-8084-4111084F41A6}" dt="2020-05-04T09:12:13.706" v="1660" actId="20577"/>
          <ac:spMkLst>
            <pc:docMk/>
            <pc:sldMk cId="1416218188" sldId="257"/>
            <ac:spMk id="3" creationId="{00000000-0000-0000-0000-000000000000}"/>
          </ac:spMkLst>
        </pc:spChg>
      </pc:sldChg>
      <pc:sldChg chg="modSp mod">
        <pc:chgData name="Jorge" userId="c64a7d57-1da2-4763-a98c-3c1ec591bfe0" providerId="ADAL" clId="{6D993697-A74C-430E-8084-4111084F41A6}" dt="2020-05-04T09:11:46.875" v="1591" actId="14"/>
        <pc:sldMkLst>
          <pc:docMk/>
          <pc:sldMk cId="1544799242" sldId="359"/>
        </pc:sldMkLst>
        <pc:spChg chg="mod">
          <ac:chgData name="Jorge" userId="c64a7d57-1da2-4763-a98c-3c1ec591bfe0" providerId="ADAL" clId="{6D993697-A74C-430E-8084-4111084F41A6}" dt="2020-05-04T09:11:46.875" v="1591" actId="14"/>
          <ac:spMkLst>
            <pc:docMk/>
            <pc:sldMk cId="1544799242" sldId="359"/>
            <ac:spMk id="5" creationId="{4A712054-F83B-4415-BFD0-A411C588D98B}"/>
          </ac:spMkLst>
        </pc:spChg>
      </pc:sldChg>
      <pc:sldChg chg="modSp mod">
        <pc:chgData name="Jorge" userId="c64a7d57-1da2-4763-a98c-3c1ec591bfe0" providerId="ADAL" clId="{6D993697-A74C-430E-8084-4111084F41A6}" dt="2020-05-03T15:46:19.900" v="132" actId="20577"/>
        <pc:sldMkLst>
          <pc:docMk/>
          <pc:sldMk cId="2415670707" sldId="375"/>
        </pc:sldMkLst>
        <pc:spChg chg="mod">
          <ac:chgData name="Jorge" userId="c64a7d57-1da2-4763-a98c-3c1ec591bfe0" providerId="ADAL" clId="{6D993697-A74C-430E-8084-4111084F41A6}" dt="2020-05-03T15:46:19.900" v="132" actId="20577"/>
          <ac:spMkLst>
            <pc:docMk/>
            <pc:sldMk cId="2415670707" sldId="375"/>
            <ac:spMk id="27" creationId="{00000000-0000-0000-0000-000000000000}"/>
          </ac:spMkLst>
        </pc:spChg>
      </pc:sldChg>
      <pc:sldChg chg="addSp delSp modSp new mod">
        <pc:chgData name="Jorge" userId="c64a7d57-1da2-4763-a98c-3c1ec591bfe0" providerId="ADAL" clId="{6D993697-A74C-430E-8084-4111084F41A6}" dt="2020-05-03T15:45:13.285" v="120" actId="20577"/>
        <pc:sldMkLst>
          <pc:docMk/>
          <pc:sldMk cId="1561604890" sldId="376"/>
        </pc:sldMkLst>
        <pc:spChg chg="del">
          <ac:chgData name="Jorge" userId="c64a7d57-1da2-4763-a98c-3c1ec591bfe0" providerId="ADAL" clId="{6D993697-A74C-430E-8084-4111084F41A6}" dt="2020-05-03T15:42:48.536" v="60" actId="478"/>
          <ac:spMkLst>
            <pc:docMk/>
            <pc:sldMk cId="1561604890" sldId="376"/>
            <ac:spMk id="2" creationId="{A973B5DC-5EAD-46AB-B658-C264429EECAA}"/>
          </ac:spMkLst>
        </pc:spChg>
        <pc:spChg chg="del">
          <ac:chgData name="Jorge" userId="c64a7d57-1da2-4763-a98c-3c1ec591bfe0" providerId="ADAL" clId="{6D993697-A74C-430E-8084-4111084F41A6}" dt="2020-05-03T15:42:51.119" v="61" actId="478"/>
          <ac:spMkLst>
            <pc:docMk/>
            <pc:sldMk cId="1561604890" sldId="376"/>
            <ac:spMk id="3" creationId="{17D573DD-40E8-4805-85AA-440373216D58}"/>
          </ac:spMkLst>
        </pc:spChg>
        <pc:spChg chg="add mod">
          <ac:chgData name="Jorge" userId="c64a7d57-1da2-4763-a98c-3c1ec591bfe0" providerId="ADAL" clId="{6D993697-A74C-430E-8084-4111084F41A6}" dt="2020-05-03T15:44:41.857" v="103" actId="14100"/>
          <ac:spMkLst>
            <pc:docMk/>
            <pc:sldMk cId="1561604890" sldId="376"/>
            <ac:spMk id="4" creationId="{7D70AD09-8A59-481F-AF3F-0AB3101E55E1}"/>
          </ac:spMkLst>
        </pc:spChg>
        <pc:spChg chg="add mod">
          <ac:chgData name="Jorge" userId="c64a7d57-1da2-4763-a98c-3c1ec591bfe0" providerId="ADAL" clId="{6D993697-A74C-430E-8084-4111084F41A6}" dt="2020-05-03T15:45:13.285" v="120" actId="20577"/>
          <ac:spMkLst>
            <pc:docMk/>
            <pc:sldMk cId="1561604890" sldId="376"/>
            <ac:spMk id="5" creationId="{101B7529-E5D9-459C-8F64-02F8B958B2AB}"/>
          </ac:spMkLst>
        </pc:spChg>
      </pc:sldChg>
      <pc:sldChg chg="modSp add mod">
        <pc:chgData name="Jorge" userId="c64a7d57-1da2-4763-a98c-3c1ec591bfe0" providerId="ADAL" clId="{6D993697-A74C-430E-8084-4111084F41A6}" dt="2020-05-03T15:45:08.476" v="115" actId="20577"/>
        <pc:sldMkLst>
          <pc:docMk/>
          <pc:sldMk cId="819354740" sldId="377"/>
        </pc:sldMkLst>
        <pc:spChg chg="mod">
          <ac:chgData name="Jorge" userId="c64a7d57-1da2-4763-a98c-3c1ec591bfe0" providerId="ADAL" clId="{6D993697-A74C-430E-8084-4111084F41A6}" dt="2020-05-03T15:45:08.476" v="115" actId="20577"/>
          <ac:spMkLst>
            <pc:docMk/>
            <pc:sldMk cId="819354740" sldId="377"/>
            <ac:spMk id="2" creationId="{00000000-0000-0000-0000-000000000000}"/>
          </ac:spMkLst>
        </pc:spChg>
        <pc:spChg chg="mod">
          <ac:chgData name="Jorge" userId="c64a7d57-1da2-4763-a98c-3c1ec591bfe0" providerId="ADAL" clId="{6D993697-A74C-430E-8084-4111084F41A6}" dt="2020-05-03T15:44:50.434" v="105" actId="14100"/>
          <ac:spMkLst>
            <pc:docMk/>
            <pc:sldMk cId="819354740" sldId="377"/>
            <ac:spMk id="3" creationId="{00000000-0000-0000-0000-000000000000}"/>
          </ac:spMkLst>
        </pc:spChg>
      </pc:sldChg>
      <pc:sldChg chg="addSp delSp modSp new mod">
        <pc:chgData name="Jorge" userId="c64a7d57-1da2-4763-a98c-3c1ec591bfe0" providerId="ADAL" clId="{6D993697-A74C-430E-8084-4111084F41A6}" dt="2020-05-03T15:45:18.073" v="126" actId="20577"/>
        <pc:sldMkLst>
          <pc:docMk/>
          <pc:sldMk cId="4158042680" sldId="378"/>
        </pc:sldMkLst>
        <pc:spChg chg="del">
          <ac:chgData name="Jorge" userId="c64a7d57-1da2-4763-a98c-3c1ec591bfe0" providerId="ADAL" clId="{6D993697-A74C-430E-8084-4111084F41A6}" dt="2020-05-03T15:43:48.414" v="72" actId="478"/>
          <ac:spMkLst>
            <pc:docMk/>
            <pc:sldMk cId="4158042680" sldId="378"/>
            <ac:spMk id="2" creationId="{024361DC-4B7C-45BF-B537-A45B5402C7D3}"/>
          </ac:spMkLst>
        </pc:spChg>
        <pc:spChg chg="del">
          <ac:chgData name="Jorge" userId="c64a7d57-1da2-4763-a98c-3c1ec591bfe0" providerId="ADAL" clId="{6D993697-A74C-430E-8084-4111084F41A6}" dt="2020-05-03T15:43:50.183" v="73" actId="478"/>
          <ac:spMkLst>
            <pc:docMk/>
            <pc:sldMk cId="4158042680" sldId="378"/>
            <ac:spMk id="3" creationId="{1EE3586E-144A-43FA-B312-11B0767A7BE8}"/>
          </ac:spMkLst>
        </pc:spChg>
        <pc:spChg chg="add mod">
          <ac:chgData name="Jorge" userId="c64a7d57-1da2-4763-a98c-3c1ec591bfe0" providerId="ADAL" clId="{6D993697-A74C-430E-8084-4111084F41A6}" dt="2020-05-03T15:44:14.099" v="93" actId="1035"/>
          <ac:spMkLst>
            <pc:docMk/>
            <pc:sldMk cId="4158042680" sldId="378"/>
            <ac:spMk id="4" creationId="{40BF383C-CEAC-4E5E-BF60-75253544EAF2}"/>
          </ac:spMkLst>
        </pc:spChg>
        <pc:spChg chg="add mod">
          <ac:chgData name="Jorge" userId="c64a7d57-1da2-4763-a98c-3c1ec591bfe0" providerId="ADAL" clId="{6D993697-A74C-430E-8084-4111084F41A6}" dt="2020-05-03T15:45:18.073" v="126" actId="20577"/>
          <ac:spMkLst>
            <pc:docMk/>
            <pc:sldMk cId="4158042680" sldId="378"/>
            <ac:spMk id="5" creationId="{A1E059AB-3D13-4803-834E-F537B31AE9B4}"/>
          </ac:spMkLst>
        </pc:spChg>
      </pc:sldChg>
      <pc:sldChg chg="addSp modSp add mod setBg">
        <pc:chgData name="Jorge" userId="c64a7d57-1da2-4763-a98c-3c1ec591bfe0" providerId="ADAL" clId="{6D993697-A74C-430E-8084-4111084F41A6}" dt="2020-05-03T15:47:25.747" v="206" actId="20577"/>
        <pc:sldMkLst>
          <pc:docMk/>
          <pc:sldMk cId="3603269006" sldId="379"/>
        </pc:sldMkLst>
        <pc:spChg chg="mod">
          <ac:chgData name="Jorge" userId="c64a7d57-1da2-4763-a98c-3c1ec591bfe0" providerId="ADAL" clId="{6D993697-A74C-430E-8084-4111084F41A6}" dt="2020-05-03T15:47:14.333" v="194" actId="20577"/>
          <ac:spMkLst>
            <pc:docMk/>
            <pc:sldMk cId="3603269006" sldId="379"/>
            <ac:spMk id="3" creationId="{00000000-0000-0000-0000-000000000000}"/>
          </ac:spMkLst>
        </pc:spChg>
        <pc:spChg chg="add mod">
          <ac:chgData name="Jorge" userId="c64a7d57-1da2-4763-a98c-3c1ec591bfe0" providerId="ADAL" clId="{6D993697-A74C-430E-8084-4111084F41A6}" dt="2020-05-03T15:47:25.747" v="206" actId="20577"/>
          <ac:spMkLst>
            <pc:docMk/>
            <pc:sldMk cId="3603269006" sldId="379"/>
            <ac:spMk id="4" creationId="{994C6CB3-127A-47AB-BC93-E7D1405333CF}"/>
          </ac:spMkLst>
        </pc:spChg>
      </pc:sldChg>
      <pc:sldChg chg="addSp delSp modSp new mod">
        <pc:chgData name="Jorge" userId="c64a7d57-1da2-4763-a98c-3c1ec591bfe0" providerId="ADAL" clId="{6D993697-A74C-430E-8084-4111084F41A6}" dt="2020-05-04T09:03:55.927" v="1115" actId="2711"/>
        <pc:sldMkLst>
          <pc:docMk/>
          <pc:sldMk cId="1665248" sldId="380"/>
        </pc:sldMkLst>
        <pc:spChg chg="del">
          <ac:chgData name="Jorge" userId="c64a7d57-1da2-4763-a98c-3c1ec591bfe0" providerId="ADAL" clId="{6D993697-A74C-430E-8084-4111084F41A6}" dt="2020-05-04T08:55:16.281" v="208" actId="478"/>
          <ac:spMkLst>
            <pc:docMk/>
            <pc:sldMk cId="1665248" sldId="380"/>
            <ac:spMk id="2" creationId="{9512C431-2F00-480E-9B17-7FEB299853AC}"/>
          </ac:spMkLst>
        </pc:spChg>
        <pc:spChg chg="del">
          <ac:chgData name="Jorge" userId="c64a7d57-1da2-4763-a98c-3c1ec591bfe0" providerId="ADAL" clId="{6D993697-A74C-430E-8084-4111084F41A6}" dt="2020-05-04T08:55:16.281" v="208" actId="478"/>
          <ac:spMkLst>
            <pc:docMk/>
            <pc:sldMk cId="1665248" sldId="380"/>
            <ac:spMk id="3" creationId="{D029CA9C-FD5E-47F1-8B1D-128A90147BCD}"/>
          </ac:spMkLst>
        </pc:spChg>
        <pc:spChg chg="add del">
          <ac:chgData name="Jorge" userId="c64a7d57-1da2-4763-a98c-3c1ec591bfe0" providerId="ADAL" clId="{6D993697-A74C-430E-8084-4111084F41A6}" dt="2020-05-04T08:55:39.265" v="231" actId="478"/>
          <ac:spMkLst>
            <pc:docMk/>
            <pc:sldMk cId="1665248" sldId="380"/>
            <ac:spMk id="4" creationId="{386D2D89-B04D-4692-AE5E-E7C53F8B8001}"/>
          </ac:spMkLst>
        </pc:spChg>
        <pc:spChg chg="add mod">
          <ac:chgData name="Jorge" userId="c64a7d57-1da2-4763-a98c-3c1ec591bfe0" providerId="ADAL" clId="{6D993697-A74C-430E-8084-4111084F41A6}" dt="2020-05-04T08:55:31.865" v="230" actId="20577"/>
          <ac:spMkLst>
            <pc:docMk/>
            <pc:sldMk cId="1665248" sldId="380"/>
            <ac:spMk id="5" creationId="{4CF05795-9CAE-4B2D-837F-25DB99C6CF2A}"/>
          </ac:spMkLst>
        </pc:spChg>
        <pc:spChg chg="add del mod">
          <ac:chgData name="Jorge" userId="c64a7d57-1da2-4763-a98c-3c1ec591bfe0" providerId="ADAL" clId="{6D993697-A74C-430E-8084-4111084F41A6}" dt="2020-05-04T08:55:41.386" v="232" actId="478"/>
          <ac:spMkLst>
            <pc:docMk/>
            <pc:sldMk cId="1665248" sldId="380"/>
            <ac:spMk id="7" creationId="{4C123253-201A-433D-9E76-6646CF7CD694}"/>
          </ac:spMkLst>
        </pc:spChg>
        <pc:spChg chg="add mod">
          <ac:chgData name="Jorge" userId="c64a7d57-1da2-4763-a98c-3c1ec591bfe0" providerId="ADAL" clId="{6D993697-A74C-430E-8084-4111084F41A6}" dt="2020-05-04T09:03:55.927" v="1115" actId="2711"/>
          <ac:spMkLst>
            <pc:docMk/>
            <pc:sldMk cId="1665248" sldId="380"/>
            <ac:spMk id="12" creationId="{91D74800-7BDF-4EA0-BDA9-BA4D3410B1D7}"/>
          </ac:spMkLst>
        </pc:spChg>
        <pc:graphicFrameChg chg="add del mod modGraphic">
          <ac:chgData name="Jorge" userId="c64a7d57-1da2-4763-a98c-3c1ec591bfe0" providerId="ADAL" clId="{6D993697-A74C-430E-8084-4111084F41A6}" dt="2020-05-04T08:56:31.731" v="321" actId="3680"/>
          <ac:graphicFrameMkLst>
            <pc:docMk/>
            <pc:sldMk cId="1665248" sldId="380"/>
            <ac:graphicFrameMk id="8" creationId="{623ADEDB-7602-44B7-BB8F-14167CD72692}"/>
          </ac:graphicFrameMkLst>
        </pc:graphicFrameChg>
        <pc:graphicFrameChg chg="add mod modGraphic">
          <ac:chgData name="Jorge" userId="c64a7d57-1da2-4763-a98c-3c1ec591bfe0" providerId="ADAL" clId="{6D993697-A74C-430E-8084-4111084F41A6}" dt="2020-05-04T09:03:19.234" v="1026" actId="207"/>
          <ac:graphicFrameMkLst>
            <pc:docMk/>
            <pc:sldMk cId="1665248" sldId="380"/>
            <ac:graphicFrameMk id="10" creationId="{17BC34C0-A6AA-49CB-8F8D-8E2DB422D579}"/>
          </ac:graphicFrameMkLst>
        </pc:graphicFrameChg>
      </pc:sldChg>
    </pc:docChg>
  </pc:docChgLst>
  <pc:docChgLst>
    <pc:chgData name="Jorge Garcia | FETRI" userId="c64a7d57-1da2-4763-a98c-3c1ec591bfe0" providerId="ADAL" clId="{DF0776EB-8B17-4799-9E1B-BC0059654361}"/>
    <pc:docChg chg="custSel delSld modSld">
      <pc:chgData name="Jorge Garcia | FETRI" userId="c64a7d57-1da2-4763-a98c-3c1ec591bfe0" providerId="ADAL" clId="{DF0776EB-8B17-4799-9E1B-BC0059654361}" dt="2020-08-25T19:29:23.486" v="639" actId="166"/>
      <pc:docMkLst>
        <pc:docMk/>
      </pc:docMkLst>
      <pc:sldChg chg="modSp mod">
        <pc:chgData name="Jorge Garcia | FETRI" userId="c64a7d57-1da2-4763-a98c-3c1ec591bfe0" providerId="ADAL" clId="{DF0776EB-8B17-4799-9E1B-BC0059654361}" dt="2020-08-25T19:13:34.512" v="5" actId="20577"/>
        <pc:sldMkLst>
          <pc:docMk/>
          <pc:sldMk cId="1416218188" sldId="257"/>
        </pc:sldMkLst>
        <pc:spChg chg="mod">
          <ac:chgData name="Jorge Garcia | FETRI" userId="c64a7d57-1da2-4763-a98c-3c1ec591bfe0" providerId="ADAL" clId="{DF0776EB-8B17-4799-9E1B-BC0059654361}" dt="2020-08-25T19:13:34.512" v="5" actId="20577"/>
          <ac:spMkLst>
            <pc:docMk/>
            <pc:sldMk cId="1416218188" sldId="257"/>
            <ac:spMk id="3" creationId="{00000000-0000-0000-0000-000000000000}"/>
          </ac:spMkLst>
        </pc:spChg>
      </pc:sldChg>
      <pc:sldChg chg="del">
        <pc:chgData name="Jorge Garcia | FETRI" userId="c64a7d57-1da2-4763-a98c-3c1ec591bfe0" providerId="ADAL" clId="{DF0776EB-8B17-4799-9E1B-BC0059654361}" dt="2020-08-25T19:25:59.838" v="569" actId="47"/>
        <pc:sldMkLst>
          <pc:docMk/>
          <pc:sldMk cId="3694706078" sldId="259"/>
        </pc:sldMkLst>
      </pc:sldChg>
      <pc:sldChg chg="modSp mod">
        <pc:chgData name="Jorge Garcia | FETRI" userId="c64a7d57-1da2-4763-a98c-3c1ec591bfe0" providerId="ADAL" clId="{DF0776EB-8B17-4799-9E1B-BC0059654361}" dt="2020-08-25T19:23:17.758" v="382" actId="20577"/>
        <pc:sldMkLst>
          <pc:docMk/>
          <pc:sldMk cId="1367220481" sldId="261"/>
        </pc:sldMkLst>
        <pc:spChg chg="mod">
          <ac:chgData name="Jorge Garcia | FETRI" userId="c64a7d57-1da2-4763-a98c-3c1ec591bfe0" providerId="ADAL" clId="{DF0776EB-8B17-4799-9E1B-BC0059654361}" dt="2020-08-25T19:23:17.758" v="382" actId="20577"/>
          <ac:spMkLst>
            <pc:docMk/>
            <pc:sldMk cId="1367220481" sldId="261"/>
            <ac:spMk id="3" creationId="{00000000-0000-0000-0000-000000000000}"/>
          </ac:spMkLst>
        </pc:spChg>
      </pc:sldChg>
      <pc:sldChg chg="del">
        <pc:chgData name="Jorge Garcia | FETRI" userId="c64a7d57-1da2-4763-a98c-3c1ec591bfe0" providerId="ADAL" clId="{DF0776EB-8B17-4799-9E1B-BC0059654361}" dt="2020-08-25T19:26:06.212" v="576" actId="47"/>
        <pc:sldMkLst>
          <pc:docMk/>
          <pc:sldMk cId="3508023996" sldId="266"/>
        </pc:sldMkLst>
      </pc:sldChg>
      <pc:sldChg chg="del">
        <pc:chgData name="Jorge Garcia | FETRI" userId="c64a7d57-1da2-4763-a98c-3c1ec591bfe0" providerId="ADAL" clId="{DF0776EB-8B17-4799-9E1B-BC0059654361}" dt="2020-08-25T19:26:05.805" v="575" actId="47"/>
        <pc:sldMkLst>
          <pc:docMk/>
          <pc:sldMk cId="2044379117" sldId="267"/>
        </pc:sldMkLst>
      </pc:sldChg>
      <pc:sldChg chg="del">
        <pc:chgData name="Jorge Garcia | FETRI" userId="c64a7d57-1da2-4763-a98c-3c1ec591bfe0" providerId="ADAL" clId="{DF0776EB-8B17-4799-9E1B-BC0059654361}" dt="2020-08-25T19:26:05.265" v="574" actId="47"/>
        <pc:sldMkLst>
          <pc:docMk/>
          <pc:sldMk cId="929651966" sldId="271"/>
        </pc:sldMkLst>
      </pc:sldChg>
      <pc:sldChg chg="del">
        <pc:chgData name="Jorge Garcia | FETRI" userId="c64a7d57-1da2-4763-a98c-3c1ec591bfe0" providerId="ADAL" clId="{DF0776EB-8B17-4799-9E1B-BC0059654361}" dt="2020-08-25T19:25:59.596" v="568" actId="47"/>
        <pc:sldMkLst>
          <pc:docMk/>
          <pc:sldMk cId="1605919755" sldId="272"/>
        </pc:sldMkLst>
      </pc:sldChg>
      <pc:sldChg chg="del">
        <pc:chgData name="Jorge Garcia | FETRI" userId="c64a7d57-1da2-4763-a98c-3c1ec591bfe0" providerId="ADAL" clId="{DF0776EB-8B17-4799-9E1B-BC0059654361}" dt="2020-08-25T19:26:02.054" v="572" actId="47"/>
        <pc:sldMkLst>
          <pc:docMk/>
          <pc:sldMk cId="2879058188" sldId="275"/>
        </pc:sldMkLst>
      </pc:sldChg>
      <pc:sldChg chg="del">
        <pc:chgData name="Jorge Garcia | FETRI" userId="c64a7d57-1da2-4763-a98c-3c1ec591bfe0" providerId="ADAL" clId="{DF0776EB-8B17-4799-9E1B-BC0059654361}" dt="2020-08-25T19:26:01.225" v="571" actId="47"/>
        <pc:sldMkLst>
          <pc:docMk/>
          <pc:sldMk cId="3401608621" sldId="276"/>
        </pc:sldMkLst>
      </pc:sldChg>
      <pc:sldChg chg="del">
        <pc:chgData name="Jorge Garcia | FETRI" userId="c64a7d57-1da2-4763-a98c-3c1ec591bfe0" providerId="ADAL" clId="{DF0776EB-8B17-4799-9E1B-BC0059654361}" dt="2020-08-25T19:26:00.297" v="570" actId="47"/>
        <pc:sldMkLst>
          <pc:docMk/>
          <pc:sldMk cId="3723343902" sldId="277"/>
        </pc:sldMkLst>
      </pc:sldChg>
      <pc:sldChg chg="addSp modSp mod">
        <pc:chgData name="Jorge Garcia | FETRI" userId="c64a7d57-1da2-4763-a98c-3c1ec591bfe0" providerId="ADAL" clId="{DF0776EB-8B17-4799-9E1B-BC0059654361}" dt="2020-08-25T19:29:23.486" v="639" actId="166"/>
        <pc:sldMkLst>
          <pc:docMk/>
          <pc:sldMk cId="0" sldId="337"/>
        </pc:sldMkLst>
        <pc:spChg chg="mod">
          <ac:chgData name="Jorge Garcia | FETRI" userId="c64a7d57-1da2-4763-a98c-3c1ec591bfe0" providerId="ADAL" clId="{DF0776EB-8B17-4799-9E1B-BC0059654361}" dt="2020-08-25T19:28:46.349" v="624" actId="1035"/>
          <ac:spMkLst>
            <pc:docMk/>
            <pc:sldMk cId="0" sldId="337"/>
            <ac:spMk id="29" creationId="{9B20901C-AA65-48CC-9391-FDC51CB72AB9}"/>
          </ac:spMkLst>
        </pc:spChg>
        <pc:spChg chg="mod">
          <ac:chgData name="Jorge Garcia | FETRI" userId="c64a7d57-1da2-4763-a98c-3c1ec591bfe0" providerId="ADAL" clId="{DF0776EB-8B17-4799-9E1B-BC0059654361}" dt="2020-08-25T19:28:46.349" v="624" actId="1035"/>
          <ac:spMkLst>
            <pc:docMk/>
            <pc:sldMk cId="0" sldId="337"/>
            <ac:spMk id="30" creationId="{712477E6-8DE4-4715-A284-E8816282622B}"/>
          </ac:spMkLst>
        </pc:spChg>
        <pc:spChg chg="mod">
          <ac:chgData name="Jorge Garcia | FETRI" userId="c64a7d57-1da2-4763-a98c-3c1ec591bfe0" providerId="ADAL" clId="{DF0776EB-8B17-4799-9E1B-BC0059654361}" dt="2020-08-25T19:28:46.349" v="624" actId="1035"/>
          <ac:spMkLst>
            <pc:docMk/>
            <pc:sldMk cId="0" sldId="337"/>
            <ac:spMk id="33" creationId="{A873EDE1-6FC1-4DB2-8D54-10765CDA7E5A}"/>
          </ac:spMkLst>
        </pc:spChg>
        <pc:spChg chg="mod">
          <ac:chgData name="Jorge Garcia | FETRI" userId="c64a7d57-1da2-4763-a98c-3c1ec591bfe0" providerId="ADAL" clId="{DF0776EB-8B17-4799-9E1B-BC0059654361}" dt="2020-08-25T19:28:46.349" v="624" actId="1035"/>
          <ac:spMkLst>
            <pc:docMk/>
            <pc:sldMk cId="0" sldId="337"/>
            <ac:spMk id="34" creationId="{842B0C95-5E01-43C8-B114-841093E48617}"/>
          </ac:spMkLst>
        </pc:spChg>
        <pc:spChg chg="mod">
          <ac:chgData name="Jorge Garcia | FETRI" userId="c64a7d57-1da2-4763-a98c-3c1ec591bfe0" providerId="ADAL" clId="{DF0776EB-8B17-4799-9E1B-BC0059654361}" dt="2020-08-25T19:28:46.349" v="624" actId="1035"/>
          <ac:spMkLst>
            <pc:docMk/>
            <pc:sldMk cId="0" sldId="337"/>
            <ac:spMk id="56" creationId="{D66A8BC0-2E04-4B77-8AA4-A7555CF8D0F9}"/>
          </ac:spMkLst>
        </pc:spChg>
        <pc:spChg chg="mod">
          <ac:chgData name="Jorge Garcia | FETRI" userId="c64a7d57-1da2-4763-a98c-3c1ec591bfe0" providerId="ADAL" clId="{DF0776EB-8B17-4799-9E1B-BC0059654361}" dt="2020-08-25T19:28:46.349" v="624" actId="1035"/>
          <ac:spMkLst>
            <pc:docMk/>
            <pc:sldMk cId="0" sldId="337"/>
            <ac:spMk id="57" creationId="{705FFF79-99F3-438E-B978-CA14A0A6DEAA}"/>
          </ac:spMkLst>
        </pc:spChg>
        <pc:picChg chg="mod">
          <ac:chgData name="Jorge Garcia | FETRI" userId="c64a7d57-1da2-4763-a98c-3c1ec591bfe0" providerId="ADAL" clId="{DF0776EB-8B17-4799-9E1B-BC0059654361}" dt="2020-08-25T19:28:46.349" v="624" actId="1035"/>
          <ac:picMkLst>
            <pc:docMk/>
            <pc:sldMk cId="0" sldId="337"/>
            <ac:picMk id="3" creationId="{9EBA2BC1-0765-4B0D-AB9E-A213D36951D4}"/>
          </ac:picMkLst>
        </pc:picChg>
        <pc:picChg chg="add mod ord">
          <ac:chgData name="Jorge Garcia | FETRI" userId="c64a7d57-1da2-4763-a98c-3c1ec591bfe0" providerId="ADAL" clId="{DF0776EB-8B17-4799-9E1B-BC0059654361}" dt="2020-08-25T19:29:23.486" v="639" actId="166"/>
          <ac:picMkLst>
            <pc:docMk/>
            <pc:sldMk cId="0" sldId="337"/>
            <ac:picMk id="5" creationId="{000EEB63-0871-45C1-8DD6-E1FA28192031}"/>
          </ac:picMkLst>
        </pc:picChg>
        <pc:picChg chg="mod">
          <ac:chgData name="Jorge Garcia | FETRI" userId="c64a7d57-1da2-4763-a98c-3c1ec591bfe0" providerId="ADAL" clId="{DF0776EB-8B17-4799-9E1B-BC0059654361}" dt="2020-08-25T19:28:46.349" v="624" actId="1035"/>
          <ac:picMkLst>
            <pc:docMk/>
            <pc:sldMk cId="0" sldId="337"/>
            <ac:picMk id="6" creationId="{00A5B988-D3CD-48D3-9B74-EED5202A6B80}"/>
          </ac:picMkLst>
        </pc:picChg>
        <pc:picChg chg="mod">
          <ac:chgData name="Jorge Garcia | FETRI" userId="c64a7d57-1da2-4763-a98c-3c1ec591bfe0" providerId="ADAL" clId="{DF0776EB-8B17-4799-9E1B-BC0059654361}" dt="2020-08-25T19:28:46.349" v="624" actId="1035"/>
          <ac:picMkLst>
            <pc:docMk/>
            <pc:sldMk cId="0" sldId="337"/>
            <ac:picMk id="8" creationId="{7B52F852-7EFE-49E7-A2F7-2868FD35D05C}"/>
          </ac:picMkLst>
        </pc:picChg>
        <pc:picChg chg="add mod">
          <ac:chgData name="Jorge Garcia | FETRI" userId="c64a7d57-1da2-4763-a98c-3c1ec591bfe0" providerId="ADAL" clId="{DF0776EB-8B17-4799-9E1B-BC0059654361}" dt="2020-08-25T19:29:20.074" v="638" actId="1076"/>
          <ac:picMkLst>
            <pc:docMk/>
            <pc:sldMk cId="0" sldId="337"/>
            <ac:picMk id="9" creationId="{14E7E5E6-926D-42A4-8DAB-DBA3C3FC9123}"/>
          </ac:picMkLst>
        </pc:picChg>
        <pc:picChg chg="mod">
          <ac:chgData name="Jorge Garcia | FETRI" userId="c64a7d57-1da2-4763-a98c-3c1ec591bfe0" providerId="ADAL" clId="{DF0776EB-8B17-4799-9E1B-BC0059654361}" dt="2020-08-25T19:28:46.349" v="624" actId="1035"/>
          <ac:picMkLst>
            <pc:docMk/>
            <pc:sldMk cId="0" sldId="337"/>
            <ac:picMk id="10" creationId="{D556F45C-68A1-4E70-BE21-D07F5FE76072}"/>
          </ac:picMkLst>
        </pc:picChg>
        <pc:picChg chg="mod">
          <ac:chgData name="Jorge Garcia | FETRI" userId="c64a7d57-1da2-4763-a98c-3c1ec591bfe0" providerId="ADAL" clId="{DF0776EB-8B17-4799-9E1B-BC0059654361}" dt="2020-08-25T19:28:46.349" v="624" actId="1035"/>
          <ac:picMkLst>
            <pc:docMk/>
            <pc:sldMk cId="0" sldId="337"/>
            <ac:picMk id="12" creationId="{B92DF94F-339E-4FEA-B742-7CE359B73A38}"/>
          </ac:picMkLst>
        </pc:picChg>
        <pc:picChg chg="mod">
          <ac:chgData name="Jorge Garcia | FETRI" userId="c64a7d57-1da2-4763-a98c-3c1ec591bfe0" providerId="ADAL" clId="{DF0776EB-8B17-4799-9E1B-BC0059654361}" dt="2020-08-25T19:28:46.349" v="624" actId="1035"/>
          <ac:picMkLst>
            <pc:docMk/>
            <pc:sldMk cId="0" sldId="337"/>
            <ac:picMk id="13" creationId="{514D72E7-06B8-490A-9759-C967577C5A00}"/>
          </ac:picMkLst>
        </pc:picChg>
        <pc:picChg chg="mod">
          <ac:chgData name="Jorge Garcia | FETRI" userId="c64a7d57-1da2-4763-a98c-3c1ec591bfe0" providerId="ADAL" clId="{DF0776EB-8B17-4799-9E1B-BC0059654361}" dt="2020-08-25T19:28:46.349" v="624" actId="1035"/>
          <ac:picMkLst>
            <pc:docMk/>
            <pc:sldMk cId="0" sldId="337"/>
            <ac:picMk id="15" creationId="{CBDA20F5-9B6C-4A81-9AD0-BCD5DF937D27}"/>
          </ac:picMkLst>
        </pc:picChg>
        <pc:picChg chg="mod">
          <ac:chgData name="Jorge Garcia | FETRI" userId="c64a7d57-1da2-4763-a98c-3c1ec591bfe0" providerId="ADAL" clId="{DF0776EB-8B17-4799-9E1B-BC0059654361}" dt="2020-08-25T19:28:46.349" v="624" actId="1035"/>
          <ac:picMkLst>
            <pc:docMk/>
            <pc:sldMk cId="0" sldId="337"/>
            <ac:picMk id="16" creationId="{E9A621A2-B460-4BE4-9865-C9FBF4F9024E}"/>
          </ac:picMkLst>
        </pc:picChg>
        <pc:picChg chg="mod">
          <ac:chgData name="Jorge Garcia | FETRI" userId="c64a7d57-1da2-4763-a98c-3c1ec591bfe0" providerId="ADAL" clId="{DF0776EB-8B17-4799-9E1B-BC0059654361}" dt="2020-08-25T19:28:46.349" v="624" actId="1035"/>
          <ac:picMkLst>
            <pc:docMk/>
            <pc:sldMk cId="0" sldId="337"/>
            <ac:picMk id="23" creationId="{9D0C4E95-FE01-4802-ADE5-F0E5F0B9430C}"/>
          </ac:picMkLst>
        </pc:picChg>
        <pc:picChg chg="mod">
          <ac:chgData name="Jorge Garcia | FETRI" userId="c64a7d57-1da2-4763-a98c-3c1ec591bfe0" providerId="ADAL" clId="{DF0776EB-8B17-4799-9E1B-BC0059654361}" dt="2020-08-25T19:28:46.349" v="624" actId="1035"/>
          <ac:picMkLst>
            <pc:docMk/>
            <pc:sldMk cId="0" sldId="337"/>
            <ac:picMk id="33796" creationId="{00000000-0000-0000-0000-000000000000}"/>
          </ac:picMkLst>
        </pc:picChg>
        <pc:cxnChg chg="mod">
          <ac:chgData name="Jorge Garcia | FETRI" userId="c64a7d57-1da2-4763-a98c-3c1ec591bfe0" providerId="ADAL" clId="{DF0776EB-8B17-4799-9E1B-BC0059654361}" dt="2020-08-25T19:28:46.349" v="624" actId="1035"/>
          <ac:cxnSpMkLst>
            <pc:docMk/>
            <pc:sldMk cId="0" sldId="337"/>
            <ac:cxnSpMk id="32" creationId="{00000000-0000-0000-0000-000000000000}"/>
          </ac:cxnSpMkLst>
        </pc:cxnChg>
        <pc:cxnChg chg="mod">
          <ac:chgData name="Jorge Garcia | FETRI" userId="c64a7d57-1da2-4763-a98c-3c1ec591bfe0" providerId="ADAL" clId="{DF0776EB-8B17-4799-9E1B-BC0059654361}" dt="2020-08-25T19:28:46.349" v="624" actId="1035"/>
          <ac:cxnSpMkLst>
            <pc:docMk/>
            <pc:sldMk cId="0" sldId="337"/>
            <ac:cxnSpMk id="35" creationId="{0179AF24-AAA2-47D2-9D2D-4DCBF9B32D41}"/>
          </ac:cxnSpMkLst>
        </pc:cxnChg>
        <pc:cxnChg chg="mod">
          <ac:chgData name="Jorge Garcia | FETRI" userId="c64a7d57-1da2-4763-a98c-3c1ec591bfe0" providerId="ADAL" clId="{DF0776EB-8B17-4799-9E1B-BC0059654361}" dt="2020-08-25T19:28:46.349" v="624" actId="1035"/>
          <ac:cxnSpMkLst>
            <pc:docMk/>
            <pc:sldMk cId="0" sldId="337"/>
            <ac:cxnSpMk id="38" creationId="{FE3C942A-35DB-4DA4-B8A0-764B325B43FE}"/>
          </ac:cxnSpMkLst>
        </pc:cxnChg>
        <pc:cxnChg chg="mod">
          <ac:chgData name="Jorge Garcia | FETRI" userId="c64a7d57-1da2-4763-a98c-3c1ec591bfe0" providerId="ADAL" clId="{DF0776EB-8B17-4799-9E1B-BC0059654361}" dt="2020-08-25T19:28:46.349" v="624" actId="1035"/>
          <ac:cxnSpMkLst>
            <pc:docMk/>
            <pc:sldMk cId="0" sldId="337"/>
            <ac:cxnSpMk id="41" creationId="{07C992EF-A67B-4086-BEE9-8F7D8C9D5E70}"/>
          </ac:cxnSpMkLst>
        </pc:cxnChg>
        <pc:cxnChg chg="mod">
          <ac:chgData name="Jorge Garcia | FETRI" userId="c64a7d57-1da2-4763-a98c-3c1ec591bfe0" providerId="ADAL" clId="{DF0776EB-8B17-4799-9E1B-BC0059654361}" dt="2020-08-25T19:28:46.349" v="624" actId="1035"/>
          <ac:cxnSpMkLst>
            <pc:docMk/>
            <pc:sldMk cId="0" sldId="337"/>
            <ac:cxnSpMk id="42" creationId="{3D5A9400-2204-4FD4-9EE2-47A7B94FAE11}"/>
          </ac:cxnSpMkLst>
        </pc:cxnChg>
        <pc:cxnChg chg="mod">
          <ac:chgData name="Jorge Garcia | FETRI" userId="c64a7d57-1da2-4763-a98c-3c1ec591bfe0" providerId="ADAL" clId="{DF0776EB-8B17-4799-9E1B-BC0059654361}" dt="2020-08-25T19:28:46.349" v="624" actId="1035"/>
          <ac:cxnSpMkLst>
            <pc:docMk/>
            <pc:sldMk cId="0" sldId="337"/>
            <ac:cxnSpMk id="44" creationId="{49B36F6A-1BB1-4305-8A01-590546378F46}"/>
          </ac:cxnSpMkLst>
        </pc:cxnChg>
        <pc:cxnChg chg="mod">
          <ac:chgData name="Jorge Garcia | FETRI" userId="c64a7d57-1da2-4763-a98c-3c1ec591bfe0" providerId="ADAL" clId="{DF0776EB-8B17-4799-9E1B-BC0059654361}" dt="2020-08-25T19:28:46.349" v="624" actId="1035"/>
          <ac:cxnSpMkLst>
            <pc:docMk/>
            <pc:sldMk cId="0" sldId="337"/>
            <ac:cxnSpMk id="55" creationId="{00000000-0000-0000-0000-000000000000}"/>
          </ac:cxnSpMkLst>
        </pc:cxnChg>
      </pc:sldChg>
      <pc:sldChg chg="modSp mod">
        <pc:chgData name="Jorge Garcia | FETRI" userId="c64a7d57-1da2-4763-a98c-3c1ec591bfe0" providerId="ADAL" clId="{DF0776EB-8B17-4799-9E1B-BC0059654361}" dt="2020-08-25T19:25:25.013" v="565" actId="20577"/>
        <pc:sldMkLst>
          <pc:docMk/>
          <pc:sldMk cId="2799778174" sldId="357"/>
        </pc:sldMkLst>
        <pc:spChg chg="mod">
          <ac:chgData name="Jorge Garcia | FETRI" userId="c64a7d57-1da2-4763-a98c-3c1ec591bfe0" providerId="ADAL" clId="{DF0776EB-8B17-4799-9E1B-BC0059654361}" dt="2020-08-25T19:25:25.013" v="565" actId="20577"/>
          <ac:spMkLst>
            <pc:docMk/>
            <pc:sldMk cId="2799778174" sldId="357"/>
            <ac:spMk id="27" creationId="{00000000-0000-0000-0000-000000000000}"/>
          </ac:spMkLst>
        </pc:spChg>
      </pc:sldChg>
      <pc:sldChg chg="del">
        <pc:chgData name="Jorge Garcia | FETRI" userId="c64a7d57-1da2-4763-a98c-3c1ec591bfe0" providerId="ADAL" clId="{DF0776EB-8B17-4799-9E1B-BC0059654361}" dt="2020-08-25T19:24:55.218" v="522" actId="47"/>
        <pc:sldMkLst>
          <pc:docMk/>
          <pc:sldMk cId="2415670707" sldId="375"/>
        </pc:sldMkLst>
      </pc:sldChg>
      <pc:sldChg chg="del">
        <pc:chgData name="Jorge Garcia | FETRI" userId="c64a7d57-1da2-4763-a98c-3c1ec591bfe0" providerId="ADAL" clId="{DF0776EB-8B17-4799-9E1B-BC0059654361}" dt="2020-08-25T19:25:01.065" v="524" actId="47"/>
        <pc:sldMkLst>
          <pc:docMk/>
          <pc:sldMk cId="771180172" sldId="427"/>
        </pc:sldMkLst>
      </pc:sldChg>
      <pc:sldChg chg="modSp mod">
        <pc:chgData name="Jorge Garcia | FETRI" userId="c64a7d57-1da2-4763-a98c-3c1ec591bfe0" providerId="ADAL" clId="{DF0776EB-8B17-4799-9E1B-BC0059654361}" dt="2020-08-25T19:25:34.607" v="566" actId="20577"/>
        <pc:sldMkLst>
          <pc:docMk/>
          <pc:sldMk cId="1197021994" sldId="428"/>
        </pc:sldMkLst>
        <pc:spChg chg="mod">
          <ac:chgData name="Jorge Garcia | FETRI" userId="c64a7d57-1da2-4763-a98c-3c1ec591bfe0" providerId="ADAL" clId="{DF0776EB-8B17-4799-9E1B-BC0059654361}" dt="2020-08-25T19:25:34.607" v="566" actId="20577"/>
          <ac:spMkLst>
            <pc:docMk/>
            <pc:sldMk cId="1197021994" sldId="428"/>
            <ac:spMk id="27" creationId="{00000000-0000-0000-0000-000000000000}"/>
          </ac:spMkLst>
        </pc:spChg>
      </pc:sldChg>
      <pc:sldChg chg="del">
        <pc:chgData name="Jorge Garcia | FETRI" userId="c64a7d57-1da2-4763-a98c-3c1ec591bfe0" providerId="ADAL" clId="{DF0776EB-8B17-4799-9E1B-BC0059654361}" dt="2020-08-25T19:21:16.231" v="355" actId="47"/>
        <pc:sldMkLst>
          <pc:docMk/>
          <pc:sldMk cId="2970413859" sldId="429"/>
        </pc:sldMkLst>
      </pc:sldChg>
      <pc:sldChg chg="del">
        <pc:chgData name="Jorge Garcia | FETRI" userId="c64a7d57-1da2-4763-a98c-3c1ec591bfe0" providerId="ADAL" clId="{DF0776EB-8B17-4799-9E1B-BC0059654361}" dt="2020-08-25T19:21:23.375" v="358" actId="47"/>
        <pc:sldMkLst>
          <pc:docMk/>
          <pc:sldMk cId="2512368193" sldId="430"/>
        </pc:sldMkLst>
      </pc:sldChg>
      <pc:sldChg chg="addSp delSp modSp mod">
        <pc:chgData name="Jorge Garcia | FETRI" userId="c64a7d57-1da2-4763-a98c-3c1ec591bfe0" providerId="ADAL" clId="{DF0776EB-8B17-4799-9E1B-BC0059654361}" dt="2020-08-25T19:21:12.549" v="354" actId="1076"/>
        <pc:sldMkLst>
          <pc:docMk/>
          <pc:sldMk cId="1692611239" sldId="432"/>
        </pc:sldMkLst>
        <pc:picChg chg="del">
          <ac:chgData name="Jorge Garcia | FETRI" userId="c64a7d57-1da2-4763-a98c-3c1ec591bfe0" providerId="ADAL" clId="{DF0776EB-8B17-4799-9E1B-BC0059654361}" dt="2020-08-25T19:20:49.685" v="351" actId="478"/>
          <ac:picMkLst>
            <pc:docMk/>
            <pc:sldMk cId="1692611239" sldId="432"/>
            <ac:picMk id="3" creationId="{FFD02098-3A24-4C22-B927-C7244FA2067B}"/>
          </ac:picMkLst>
        </pc:picChg>
        <pc:picChg chg="add mod">
          <ac:chgData name="Jorge Garcia | FETRI" userId="c64a7d57-1da2-4763-a98c-3c1ec591bfe0" providerId="ADAL" clId="{DF0776EB-8B17-4799-9E1B-BC0059654361}" dt="2020-08-25T19:21:12.549" v="354" actId="1076"/>
          <ac:picMkLst>
            <pc:docMk/>
            <pc:sldMk cId="1692611239" sldId="432"/>
            <ac:picMk id="4" creationId="{23E4921F-5754-438F-982D-69A67C82051F}"/>
          </ac:picMkLst>
        </pc:picChg>
      </pc:sldChg>
      <pc:sldChg chg="addSp delSp modSp mod">
        <pc:chgData name="Jorge Garcia | FETRI" userId="c64a7d57-1da2-4763-a98c-3c1ec591bfe0" providerId="ADAL" clId="{DF0776EB-8B17-4799-9E1B-BC0059654361}" dt="2020-08-25T19:22:59.802" v="376" actId="1076"/>
        <pc:sldMkLst>
          <pc:docMk/>
          <pc:sldMk cId="3767225016" sldId="433"/>
        </pc:sldMkLst>
        <pc:spChg chg="mod">
          <ac:chgData name="Jorge Garcia | FETRI" userId="c64a7d57-1da2-4763-a98c-3c1ec591bfe0" providerId="ADAL" clId="{DF0776EB-8B17-4799-9E1B-BC0059654361}" dt="2020-08-25T19:22:51.783" v="373" actId="1076"/>
          <ac:spMkLst>
            <pc:docMk/>
            <pc:sldMk cId="3767225016" sldId="433"/>
            <ac:spMk id="6" creationId="{C4ECE232-B45A-4338-9F60-6591764E856F}"/>
          </ac:spMkLst>
        </pc:spChg>
        <pc:spChg chg="mod">
          <ac:chgData name="Jorge Garcia | FETRI" userId="c64a7d57-1da2-4763-a98c-3c1ec591bfe0" providerId="ADAL" clId="{DF0776EB-8B17-4799-9E1B-BC0059654361}" dt="2020-08-25T19:22:49.261" v="372" actId="1076"/>
          <ac:spMkLst>
            <pc:docMk/>
            <pc:sldMk cId="3767225016" sldId="433"/>
            <ac:spMk id="15" creationId="{FDAD7404-0F5A-4E38-8CA6-8926993DA005}"/>
          </ac:spMkLst>
        </pc:spChg>
        <pc:picChg chg="add ord">
          <ac:chgData name="Jorge Garcia | FETRI" userId="c64a7d57-1da2-4763-a98c-3c1ec591bfe0" providerId="ADAL" clId="{DF0776EB-8B17-4799-9E1B-BC0059654361}" dt="2020-08-25T19:22:46.067" v="371" actId="167"/>
          <ac:picMkLst>
            <pc:docMk/>
            <pc:sldMk cId="3767225016" sldId="433"/>
            <ac:picMk id="2" creationId="{9D8ABDEB-137D-4160-99D5-A06A2BE042AC}"/>
          </ac:picMkLst>
        </pc:picChg>
        <pc:picChg chg="del">
          <ac:chgData name="Jorge Garcia | FETRI" userId="c64a7d57-1da2-4763-a98c-3c1ec591bfe0" providerId="ADAL" clId="{DF0776EB-8B17-4799-9E1B-BC0059654361}" dt="2020-08-25T19:22:42.956" v="369" actId="478"/>
          <ac:picMkLst>
            <pc:docMk/>
            <pc:sldMk cId="3767225016" sldId="433"/>
            <ac:picMk id="9" creationId="{E8A3E9E3-84EC-41EB-9FE0-4053C7BE7B00}"/>
          </ac:picMkLst>
        </pc:picChg>
        <pc:picChg chg="mod">
          <ac:chgData name="Jorge Garcia | FETRI" userId="c64a7d57-1da2-4763-a98c-3c1ec591bfe0" providerId="ADAL" clId="{DF0776EB-8B17-4799-9E1B-BC0059654361}" dt="2020-08-25T19:22:54.429" v="374" actId="1076"/>
          <ac:picMkLst>
            <pc:docMk/>
            <pc:sldMk cId="3767225016" sldId="433"/>
            <ac:picMk id="11" creationId="{27258F23-476A-482E-A74A-B11C33BF2111}"/>
          </ac:picMkLst>
        </pc:picChg>
        <pc:picChg chg="del">
          <ac:chgData name="Jorge Garcia | FETRI" userId="c64a7d57-1da2-4763-a98c-3c1ec591bfe0" providerId="ADAL" clId="{DF0776EB-8B17-4799-9E1B-BC0059654361}" dt="2020-08-25T19:22:57.399" v="375" actId="478"/>
          <ac:picMkLst>
            <pc:docMk/>
            <pc:sldMk cId="3767225016" sldId="433"/>
            <ac:picMk id="13" creationId="{F6ED1B7A-3A9B-41E0-A8A7-371C525643E8}"/>
          </ac:picMkLst>
        </pc:picChg>
        <pc:picChg chg="mod">
          <ac:chgData name="Jorge Garcia | FETRI" userId="c64a7d57-1da2-4763-a98c-3c1ec591bfe0" providerId="ADAL" clId="{DF0776EB-8B17-4799-9E1B-BC0059654361}" dt="2020-08-25T19:22:59.802" v="376" actId="1076"/>
          <ac:picMkLst>
            <pc:docMk/>
            <pc:sldMk cId="3767225016" sldId="433"/>
            <ac:picMk id="14" creationId="{F79F741F-1270-4220-810C-6A9543222A0B}"/>
          </ac:picMkLst>
        </pc:picChg>
      </pc:sldChg>
      <pc:sldChg chg="del">
        <pc:chgData name="Jorge Garcia | FETRI" userId="c64a7d57-1da2-4763-a98c-3c1ec591bfe0" providerId="ADAL" clId="{DF0776EB-8B17-4799-9E1B-BC0059654361}" dt="2020-08-25T19:21:31.230" v="359" actId="47"/>
        <pc:sldMkLst>
          <pc:docMk/>
          <pc:sldMk cId="2357054741" sldId="434"/>
        </pc:sldMkLst>
      </pc:sldChg>
      <pc:sldChg chg="modSp mod">
        <pc:chgData name="Jorge Garcia | FETRI" userId="c64a7d57-1da2-4763-a98c-3c1ec591bfe0" providerId="ADAL" clId="{DF0776EB-8B17-4799-9E1B-BC0059654361}" dt="2020-08-25T19:21:41.085" v="360" actId="20577"/>
        <pc:sldMkLst>
          <pc:docMk/>
          <pc:sldMk cId="244271757" sldId="435"/>
        </pc:sldMkLst>
        <pc:spChg chg="mod">
          <ac:chgData name="Jorge Garcia | FETRI" userId="c64a7d57-1da2-4763-a98c-3c1ec591bfe0" providerId="ADAL" clId="{DF0776EB-8B17-4799-9E1B-BC0059654361}" dt="2020-08-25T19:21:41.085" v="360" actId="20577"/>
          <ac:spMkLst>
            <pc:docMk/>
            <pc:sldMk cId="244271757" sldId="435"/>
            <ac:spMk id="5" creationId="{AD754930-53C1-4BC2-A684-74755C54962E}"/>
          </ac:spMkLst>
        </pc:spChg>
      </pc:sldChg>
      <pc:sldChg chg="modSp mod">
        <pc:chgData name="Jorge Garcia | FETRI" userId="c64a7d57-1da2-4763-a98c-3c1ec591bfe0" providerId="ADAL" clId="{DF0776EB-8B17-4799-9E1B-BC0059654361}" dt="2020-08-25T19:20:41.706" v="350" actId="20577"/>
        <pc:sldMkLst>
          <pc:docMk/>
          <pc:sldMk cId="520862889" sldId="436"/>
        </pc:sldMkLst>
        <pc:spChg chg="mod">
          <ac:chgData name="Jorge Garcia | FETRI" userId="c64a7d57-1da2-4763-a98c-3c1ec591bfe0" providerId="ADAL" clId="{DF0776EB-8B17-4799-9E1B-BC0059654361}" dt="2020-08-25T19:20:41.706" v="350" actId="20577"/>
          <ac:spMkLst>
            <pc:docMk/>
            <pc:sldMk cId="520862889" sldId="436"/>
            <ac:spMk id="5" creationId="{90F029A0-8D96-453C-90E3-1F604ABFCA41}"/>
          </ac:spMkLst>
        </pc:spChg>
      </pc:sldChg>
      <pc:sldChg chg="del">
        <pc:chgData name="Jorge Garcia | FETRI" userId="c64a7d57-1da2-4763-a98c-3c1ec591bfe0" providerId="ADAL" clId="{DF0776EB-8B17-4799-9E1B-BC0059654361}" dt="2020-08-25T19:21:18.295" v="356" actId="47"/>
        <pc:sldMkLst>
          <pc:docMk/>
          <pc:sldMk cId="4117941716" sldId="437"/>
        </pc:sldMkLst>
      </pc:sldChg>
      <pc:sldChg chg="del">
        <pc:chgData name="Jorge Garcia | FETRI" userId="c64a7d57-1da2-4763-a98c-3c1ec591bfe0" providerId="ADAL" clId="{DF0776EB-8B17-4799-9E1B-BC0059654361}" dt="2020-08-25T19:21:19.555" v="357" actId="47"/>
        <pc:sldMkLst>
          <pc:docMk/>
          <pc:sldMk cId="2412593141" sldId="438"/>
        </pc:sldMkLst>
      </pc:sldChg>
      <pc:sldChg chg="addSp modSp mod">
        <pc:chgData name="Jorge Garcia | FETRI" userId="c64a7d57-1da2-4763-a98c-3c1ec591bfe0" providerId="ADAL" clId="{DF0776EB-8B17-4799-9E1B-BC0059654361}" dt="2020-08-25T19:27:31.190" v="588" actId="1076"/>
        <pc:sldMkLst>
          <pc:docMk/>
          <pc:sldMk cId="3654822748" sldId="440"/>
        </pc:sldMkLst>
        <pc:picChg chg="add mod">
          <ac:chgData name="Jorge Garcia | FETRI" userId="c64a7d57-1da2-4763-a98c-3c1ec591bfe0" providerId="ADAL" clId="{DF0776EB-8B17-4799-9E1B-BC0059654361}" dt="2020-08-25T19:27:31.190" v="588" actId="1076"/>
          <ac:picMkLst>
            <pc:docMk/>
            <pc:sldMk cId="3654822748" sldId="440"/>
            <ac:picMk id="3" creationId="{8DB0242A-0AA8-4022-8DA0-192C9477A777}"/>
          </ac:picMkLst>
        </pc:picChg>
      </pc:sldChg>
      <pc:sldChg chg="del">
        <pc:chgData name="Jorge Garcia | FETRI" userId="c64a7d57-1da2-4763-a98c-3c1ec591bfe0" providerId="ADAL" clId="{DF0776EB-8B17-4799-9E1B-BC0059654361}" dt="2020-08-25T19:23:31.523" v="383" actId="47"/>
        <pc:sldMkLst>
          <pc:docMk/>
          <pc:sldMk cId="4098707560" sldId="443"/>
        </pc:sldMkLst>
      </pc:sldChg>
      <pc:sldChg chg="del">
        <pc:chgData name="Jorge Garcia | FETRI" userId="c64a7d57-1da2-4763-a98c-3c1ec591bfe0" providerId="ADAL" clId="{DF0776EB-8B17-4799-9E1B-BC0059654361}" dt="2020-08-25T19:26:03.456" v="573" actId="47"/>
        <pc:sldMkLst>
          <pc:docMk/>
          <pc:sldMk cId="1646393444" sldId="444"/>
        </pc:sldMkLst>
      </pc:sldChg>
      <pc:sldChg chg="del">
        <pc:chgData name="Jorge Garcia | FETRI" userId="c64a7d57-1da2-4763-a98c-3c1ec591bfe0" providerId="ADAL" clId="{DF0776EB-8B17-4799-9E1B-BC0059654361}" dt="2020-08-25T19:25:59.382" v="567" actId="47"/>
        <pc:sldMkLst>
          <pc:docMk/>
          <pc:sldMk cId="2911761255" sldId="445"/>
        </pc:sldMkLst>
      </pc:sldChg>
      <pc:sldChg chg="delSp del mod">
        <pc:chgData name="Jorge Garcia | FETRI" userId="c64a7d57-1da2-4763-a98c-3c1ec591bfe0" providerId="ADAL" clId="{DF0776EB-8B17-4799-9E1B-BC0059654361}" dt="2020-08-25T19:24:50.905" v="521" actId="47"/>
        <pc:sldMkLst>
          <pc:docMk/>
          <pc:sldMk cId="2862563128" sldId="446"/>
        </pc:sldMkLst>
        <pc:picChg chg="del">
          <ac:chgData name="Jorge Garcia | FETRI" userId="c64a7d57-1da2-4763-a98c-3c1ec591bfe0" providerId="ADAL" clId="{DF0776EB-8B17-4799-9E1B-BC0059654361}" dt="2020-08-25T19:24:49.121" v="520" actId="478"/>
          <ac:picMkLst>
            <pc:docMk/>
            <pc:sldMk cId="2862563128" sldId="446"/>
            <ac:picMk id="3" creationId="{4EBFD148-3964-40FB-9A86-FF2CE0D02CD2}"/>
          </ac:picMkLst>
        </pc:picChg>
      </pc:sldChg>
      <pc:sldChg chg="del">
        <pc:chgData name="Jorge Garcia | FETRI" userId="c64a7d57-1da2-4763-a98c-3c1ec591bfe0" providerId="ADAL" clId="{DF0776EB-8B17-4799-9E1B-BC0059654361}" dt="2020-08-25T19:24:56.435" v="523" actId="47"/>
        <pc:sldMkLst>
          <pc:docMk/>
          <pc:sldMk cId="4219960943" sldId="447"/>
        </pc:sldMkLst>
      </pc:sldChg>
      <pc:sldChg chg="modSp mod">
        <pc:chgData name="Jorge Garcia | FETRI" userId="c64a7d57-1da2-4763-a98c-3c1ec591bfe0" providerId="ADAL" clId="{DF0776EB-8B17-4799-9E1B-BC0059654361}" dt="2020-08-25T19:14:05.873" v="16" actId="6549"/>
        <pc:sldMkLst>
          <pc:docMk/>
          <pc:sldMk cId="3274363820" sldId="448"/>
        </pc:sldMkLst>
        <pc:spChg chg="mod">
          <ac:chgData name="Jorge Garcia | FETRI" userId="c64a7d57-1da2-4763-a98c-3c1ec591bfe0" providerId="ADAL" clId="{DF0776EB-8B17-4799-9E1B-BC0059654361}" dt="2020-08-25T19:14:05.873" v="16" actId="6549"/>
          <ac:spMkLst>
            <pc:docMk/>
            <pc:sldMk cId="3274363820" sldId="448"/>
            <ac:spMk id="3" creationId="{00000000-0000-0000-0000-000000000000}"/>
          </ac:spMkLst>
        </pc:spChg>
      </pc:sldChg>
      <pc:sldChg chg="addSp delSp modSp mod">
        <pc:chgData name="Jorge Garcia | FETRI" userId="c64a7d57-1da2-4763-a98c-3c1ec591bfe0" providerId="ADAL" clId="{DF0776EB-8B17-4799-9E1B-BC0059654361}" dt="2020-08-25T19:18:33.092" v="23" actId="1076"/>
        <pc:sldMkLst>
          <pc:docMk/>
          <pc:sldMk cId="4506963" sldId="456"/>
        </pc:sldMkLst>
        <pc:picChg chg="add mod modCrop">
          <ac:chgData name="Jorge Garcia | FETRI" userId="c64a7d57-1da2-4763-a98c-3c1ec591bfe0" providerId="ADAL" clId="{DF0776EB-8B17-4799-9E1B-BC0059654361}" dt="2020-08-25T19:18:33.092" v="23" actId="1076"/>
          <ac:picMkLst>
            <pc:docMk/>
            <pc:sldMk cId="4506963" sldId="456"/>
            <ac:picMk id="3" creationId="{61891077-3DA1-43D5-ACF5-DDBC4DD3FDC4}"/>
          </ac:picMkLst>
        </pc:picChg>
        <pc:picChg chg="del">
          <ac:chgData name="Jorge Garcia | FETRI" userId="c64a7d57-1da2-4763-a98c-3c1ec591bfe0" providerId="ADAL" clId="{DF0776EB-8B17-4799-9E1B-BC0059654361}" dt="2020-08-25T19:18:10.069" v="17" actId="478"/>
          <ac:picMkLst>
            <pc:docMk/>
            <pc:sldMk cId="4506963" sldId="456"/>
            <ac:picMk id="4" creationId="{DA307F83-7A88-4CFC-BA5F-76D8AB81825D}"/>
          </ac:picMkLst>
        </pc:picChg>
      </pc:sldChg>
      <pc:sldChg chg="modSp mod">
        <pc:chgData name="Jorge Garcia | FETRI" userId="c64a7d57-1da2-4763-a98c-3c1ec591bfe0" providerId="ADAL" clId="{DF0776EB-8B17-4799-9E1B-BC0059654361}" dt="2020-08-25T19:19:46.396" v="250" actId="20577"/>
        <pc:sldMkLst>
          <pc:docMk/>
          <pc:sldMk cId="473026629" sldId="457"/>
        </pc:sldMkLst>
        <pc:spChg chg="mod">
          <ac:chgData name="Jorge Garcia | FETRI" userId="c64a7d57-1da2-4763-a98c-3c1ec591bfe0" providerId="ADAL" clId="{DF0776EB-8B17-4799-9E1B-BC0059654361}" dt="2020-08-25T19:19:46.396" v="250" actId="20577"/>
          <ac:spMkLst>
            <pc:docMk/>
            <pc:sldMk cId="473026629" sldId="457"/>
            <ac:spMk id="3" creationId="{00000000-0000-0000-0000-000000000000}"/>
          </ac:spMkLst>
        </pc:spChg>
      </pc:sldChg>
      <pc:sldChg chg="addSp delSp modSp mod">
        <pc:chgData name="Jorge Garcia | FETRI" userId="c64a7d57-1da2-4763-a98c-3c1ec591bfe0" providerId="ADAL" clId="{DF0776EB-8B17-4799-9E1B-BC0059654361}" dt="2020-08-25T19:26:52.046" v="581" actId="1076"/>
        <pc:sldMkLst>
          <pc:docMk/>
          <pc:sldMk cId="2302717024" sldId="458"/>
        </pc:sldMkLst>
        <pc:spChg chg="mod">
          <ac:chgData name="Jorge Garcia | FETRI" userId="c64a7d57-1da2-4763-a98c-3c1ec591bfe0" providerId="ADAL" clId="{DF0776EB-8B17-4799-9E1B-BC0059654361}" dt="2020-08-25T19:22:27.617" v="367" actId="1076"/>
          <ac:spMkLst>
            <pc:docMk/>
            <pc:sldMk cId="2302717024" sldId="458"/>
            <ac:spMk id="6" creationId="{CD6F42FB-3613-4455-992A-CE49F2CAC359}"/>
          </ac:spMkLst>
        </pc:spChg>
        <pc:picChg chg="add mod">
          <ac:chgData name="Jorge Garcia | FETRI" userId="c64a7d57-1da2-4763-a98c-3c1ec591bfe0" providerId="ADAL" clId="{DF0776EB-8B17-4799-9E1B-BC0059654361}" dt="2020-08-25T19:22:29.113" v="368" actId="1076"/>
          <ac:picMkLst>
            <pc:docMk/>
            <pc:sldMk cId="2302717024" sldId="458"/>
            <ac:picMk id="3" creationId="{B1EF0CA6-2DAB-444B-9C81-4046E24BBF18}"/>
          </ac:picMkLst>
        </pc:picChg>
        <pc:picChg chg="del">
          <ac:chgData name="Jorge Garcia | FETRI" userId="c64a7d57-1da2-4763-a98c-3c1ec591bfe0" providerId="ADAL" clId="{DF0776EB-8B17-4799-9E1B-BC0059654361}" dt="2020-08-25T19:21:46.267" v="361" actId="478"/>
          <ac:picMkLst>
            <pc:docMk/>
            <pc:sldMk cId="2302717024" sldId="458"/>
            <ac:picMk id="5" creationId="{0DA1B307-FF08-4BA5-BBF5-88B7FD35EE7B}"/>
          </ac:picMkLst>
        </pc:picChg>
        <pc:picChg chg="add mod">
          <ac:chgData name="Jorge Garcia | FETRI" userId="c64a7d57-1da2-4763-a98c-3c1ec591bfe0" providerId="ADAL" clId="{DF0776EB-8B17-4799-9E1B-BC0059654361}" dt="2020-08-25T19:26:52.046" v="581" actId="1076"/>
          <ac:picMkLst>
            <pc:docMk/>
            <pc:sldMk cId="2302717024" sldId="458"/>
            <ac:picMk id="8" creationId="{01C89667-3796-4393-9734-F91982359384}"/>
          </ac:picMkLst>
        </pc:picChg>
      </pc:sldChg>
      <pc:sldChg chg="addSp modSp mod">
        <pc:chgData name="Jorge Garcia | FETRI" userId="c64a7d57-1da2-4763-a98c-3c1ec591bfe0" providerId="ADAL" clId="{DF0776EB-8B17-4799-9E1B-BC0059654361}" dt="2020-08-25T19:24:27.382" v="519" actId="1076"/>
        <pc:sldMkLst>
          <pc:docMk/>
          <pc:sldMk cId="2115051848" sldId="459"/>
        </pc:sldMkLst>
        <pc:spChg chg="mod">
          <ac:chgData name="Jorge Garcia | FETRI" userId="c64a7d57-1da2-4763-a98c-3c1ec591bfe0" providerId="ADAL" clId="{DF0776EB-8B17-4799-9E1B-BC0059654361}" dt="2020-08-25T19:24:07.579" v="514" actId="20577"/>
          <ac:spMkLst>
            <pc:docMk/>
            <pc:sldMk cId="2115051848" sldId="459"/>
            <ac:spMk id="7" creationId="{00000000-0000-0000-0000-000000000000}"/>
          </ac:spMkLst>
        </pc:spChg>
        <pc:picChg chg="add mod">
          <ac:chgData name="Jorge Garcia | FETRI" userId="c64a7d57-1da2-4763-a98c-3c1ec591bfe0" providerId="ADAL" clId="{DF0776EB-8B17-4799-9E1B-BC0059654361}" dt="2020-08-25T19:24:27.382" v="519" actId="1076"/>
          <ac:picMkLst>
            <pc:docMk/>
            <pc:sldMk cId="2115051848" sldId="459"/>
            <ac:picMk id="3" creationId="{8AC35387-9791-40AB-9989-B3081337D9E1}"/>
          </ac:picMkLst>
        </pc:picChg>
      </pc:sldChg>
    </pc:docChg>
  </pc:docChgLst>
  <pc:docChgLst>
    <pc:chgData name="Jorge Garcia | FETRI" userId="c64a7d57-1da2-4763-a98c-3c1ec591bfe0" providerId="ADAL" clId="{92A89F8E-3089-4165-808F-14E6C47FA051}"/>
    <pc:docChg chg="undo custSel addSld delSld modSld">
      <pc:chgData name="Jorge Garcia | FETRI" userId="c64a7d57-1da2-4763-a98c-3c1ec591bfe0" providerId="ADAL" clId="{92A89F8E-3089-4165-808F-14E6C47FA051}" dt="2020-07-23T07:14:46.802" v="6223" actId="20577"/>
      <pc:docMkLst>
        <pc:docMk/>
      </pc:docMkLst>
      <pc:sldChg chg="modSp mod">
        <pc:chgData name="Jorge Garcia | FETRI" userId="c64a7d57-1da2-4763-a98c-3c1ec591bfe0" providerId="ADAL" clId="{92A89F8E-3089-4165-808F-14E6C47FA051}" dt="2020-07-09T10:17:38.031" v="4881" actId="20577"/>
        <pc:sldMkLst>
          <pc:docMk/>
          <pc:sldMk cId="1416218188" sldId="257"/>
        </pc:sldMkLst>
        <pc:spChg chg="mod">
          <ac:chgData name="Jorge Garcia | FETRI" userId="c64a7d57-1da2-4763-a98c-3c1ec591bfe0" providerId="ADAL" clId="{92A89F8E-3089-4165-808F-14E6C47FA051}" dt="2020-07-09T10:17:38.031" v="4881" actId="20577"/>
          <ac:spMkLst>
            <pc:docMk/>
            <pc:sldMk cId="1416218188" sldId="257"/>
            <ac:spMk id="3" creationId="{00000000-0000-0000-0000-000000000000}"/>
          </ac:spMkLst>
        </pc:spChg>
      </pc:sldChg>
      <pc:sldChg chg="modSp mod">
        <pc:chgData name="Jorge Garcia | FETRI" userId="c64a7d57-1da2-4763-a98c-3c1ec591bfe0" providerId="ADAL" clId="{92A89F8E-3089-4165-808F-14E6C47FA051}" dt="2020-07-07T12:01:00.713" v="243" actId="27636"/>
        <pc:sldMkLst>
          <pc:docMk/>
          <pc:sldMk cId="0" sldId="331"/>
        </pc:sldMkLst>
        <pc:spChg chg="mod">
          <ac:chgData name="Jorge Garcia | FETRI" userId="c64a7d57-1da2-4763-a98c-3c1ec591bfe0" providerId="ADAL" clId="{92A89F8E-3089-4165-808F-14E6C47FA051}" dt="2020-07-07T12:01:00.713" v="243" actId="27636"/>
          <ac:spMkLst>
            <pc:docMk/>
            <pc:sldMk cId="0" sldId="331"/>
            <ac:spMk id="3" creationId="{00000000-0000-0000-0000-000000000000}"/>
          </ac:spMkLst>
        </pc:spChg>
      </pc:sldChg>
      <pc:sldChg chg="del">
        <pc:chgData name="Jorge Garcia | FETRI" userId="c64a7d57-1da2-4763-a98c-3c1ec591bfe0" providerId="ADAL" clId="{92A89F8E-3089-4165-808F-14E6C47FA051}" dt="2020-07-09T09:20:58.690" v="2811" actId="47"/>
        <pc:sldMkLst>
          <pc:docMk/>
          <pc:sldMk cId="0" sldId="334"/>
        </pc:sldMkLst>
      </pc:sldChg>
      <pc:sldChg chg="modSp mod">
        <pc:chgData name="Jorge Garcia | FETRI" userId="c64a7d57-1da2-4763-a98c-3c1ec591bfe0" providerId="ADAL" clId="{92A89F8E-3089-4165-808F-14E6C47FA051}" dt="2020-07-09T08:39:24.919" v="1877" actId="20577"/>
        <pc:sldMkLst>
          <pc:docMk/>
          <pc:sldMk cId="0" sldId="335"/>
        </pc:sldMkLst>
        <pc:spChg chg="mod">
          <ac:chgData name="Jorge Garcia | FETRI" userId="c64a7d57-1da2-4763-a98c-3c1ec591bfe0" providerId="ADAL" clId="{92A89F8E-3089-4165-808F-14E6C47FA051}" dt="2020-07-09T08:39:24.919" v="1877" actId="20577"/>
          <ac:spMkLst>
            <pc:docMk/>
            <pc:sldMk cId="0" sldId="335"/>
            <ac:spMk id="27" creationId="{00000000-0000-0000-0000-000000000000}"/>
          </ac:spMkLst>
        </pc:spChg>
      </pc:sldChg>
      <pc:sldChg chg="modSp mod">
        <pc:chgData name="Jorge Garcia | FETRI" userId="c64a7d57-1da2-4763-a98c-3c1ec591bfe0" providerId="ADAL" clId="{92A89F8E-3089-4165-808F-14E6C47FA051}" dt="2020-07-07T12:04:42.370" v="986" actId="20577"/>
        <pc:sldMkLst>
          <pc:docMk/>
          <pc:sldMk cId="2613496186" sldId="343"/>
        </pc:sldMkLst>
        <pc:spChg chg="mod">
          <ac:chgData name="Jorge Garcia | FETRI" userId="c64a7d57-1da2-4763-a98c-3c1ec591bfe0" providerId="ADAL" clId="{92A89F8E-3089-4165-808F-14E6C47FA051}" dt="2020-07-07T12:04:42.370" v="986" actId="20577"/>
          <ac:spMkLst>
            <pc:docMk/>
            <pc:sldMk cId="2613496186" sldId="343"/>
            <ac:spMk id="5" creationId="{90F029A0-8D96-453C-90E3-1F604ABFCA41}"/>
          </ac:spMkLst>
        </pc:spChg>
      </pc:sldChg>
      <pc:sldChg chg="modSp mod">
        <pc:chgData name="Jorge Garcia | FETRI" userId="c64a7d57-1da2-4763-a98c-3c1ec591bfe0" providerId="ADAL" clId="{92A89F8E-3089-4165-808F-14E6C47FA051}" dt="2020-07-08T11:41:25.493" v="1468" actId="27636"/>
        <pc:sldMkLst>
          <pc:docMk/>
          <pc:sldMk cId="1085493824" sldId="344"/>
        </pc:sldMkLst>
        <pc:spChg chg="mod">
          <ac:chgData name="Jorge Garcia | FETRI" userId="c64a7d57-1da2-4763-a98c-3c1ec591bfe0" providerId="ADAL" clId="{92A89F8E-3089-4165-808F-14E6C47FA051}" dt="2020-07-08T11:41:25.493" v="1468" actId="27636"/>
          <ac:spMkLst>
            <pc:docMk/>
            <pc:sldMk cId="1085493824" sldId="344"/>
            <ac:spMk id="5" creationId="{90F029A0-8D96-453C-90E3-1F604ABFCA41}"/>
          </ac:spMkLst>
        </pc:spChg>
      </pc:sldChg>
      <pc:sldChg chg="modSp mod">
        <pc:chgData name="Jorge Garcia | FETRI" userId="c64a7d57-1da2-4763-a98c-3c1ec591bfe0" providerId="ADAL" clId="{92A89F8E-3089-4165-808F-14E6C47FA051}" dt="2020-07-09T08:33:23.291" v="1544" actId="20577"/>
        <pc:sldMkLst>
          <pc:docMk/>
          <pc:sldMk cId="2456730351" sldId="345"/>
        </pc:sldMkLst>
        <pc:spChg chg="mod">
          <ac:chgData name="Jorge Garcia | FETRI" userId="c64a7d57-1da2-4763-a98c-3c1ec591bfe0" providerId="ADAL" clId="{92A89F8E-3089-4165-808F-14E6C47FA051}" dt="2020-07-09T08:33:23.291" v="1544" actId="20577"/>
          <ac:spMkLst>
            <pc:docMk/>
            <pc:sldMk cId="2456730351" sldId="345"/>
            <ac:spMk id="5" creationId="{90F029A0-8D96-453C-90E3-1F604ABFCA41}"/>
          </ac:spMkLst>
        </pc:spChg>
      </pc:sldChg>
      <pc:sldChg chg="modSp mod">
        <pc:chgData name="Jorge Garcia | FETRI" userId="c64a7d57-1da2-4763-a98c-3c1ec591bfe0" providerId="ADAL" clId="{92A89F8E-3089-4165-808F-14E6C47FA051}" dt="2020-07-09T08:35:03.751" v="1764" actId="20577"/>
        <pc:sldMkLst>
          <pc:docMk/>
          <pc:sldMk cId="3724282259" sldId="349"/>
        </pc:sldMkLst>
        <pc:spChg chg="mod">
          <ac:chgData name="Jorge Garcia | FETRI" userId="c64a7d57-1da2-4763-a98c-3c1ec591bfe0" providerId="ADAL" clId="{92A89F8E-3089-4165-808F-14E6C47FA051}" dt="2020-07-09T08:35:03.751" v="1764" actId="20577"/>
          <ac:spMkLst>
            <pc:docMk/>
            <pc:sldMk cId="3724282259" sldId="349"/>
            <ac:spMk id="7" creationId="{00000000-0000-0000-0000-000000000000}"/>
          </ac:spMkLst>
        </pc:spChg>
      </pc:sldChg>
      <pc:sldChg chg="addSp modSp mod">
        <pc:chgData name="Jorge Garcia | FETRI" userId="c64a7d57-1da2-4763-a98c-3c1ec591bfe0" providerId="ADAL" clId="{92A89F8E-3089-4165-808F-14E6C47FA051}" dt="2020-07-09T08:38:57.873" v="1855" actId="1076"/>
        <pc:sldMkLst>
          <pc:docMk/>
          <pc:sldMk cId="1848784641" sldId="350"/>
        </pc:sldMkLst>
        <pc:spChg chg="add mod">
          <ac:chgData name="Jorge Garcia | FETRI" userId="c64a7d57-1da2-4763-a98c-3c1ec591bfe0" providerId="ADAL" clId="{92A89F8E-3089-4165-808F-14E6C47FA051}" dt="2020-07-09T08:38:48.939" v="1853" actId="1035"/>
          <ac:spMkLst>
            <pc:docMk/>
            <pc:sldMk cId="1848784641" sldId="350"/>
            <ac:spMk id="62" creationId="{44303955-1EA5-4D92-B753-CC0D437A6F4E}"/>
          </ac:spMkLst>
        </pc:spChg>
        <pc:spChg chg="add mod">
          <ac:chgData name="Jorge Garcia | FETRI" userId="c64a7d57-1da2-4763-a98c-3c1ec591bfe0" providerId="ADAL" clId="{92A89F8E-3089-4165-808F-14E6C47FA051}" dt="2020-07-09T08:38:57.873" v="1855" actId="1076"/>
          <ac:spMkLst>
            <pc:docMk/>
            <pc:sldMk cId="1848784641" sldId="350"/>
            <ac:spMk id="63" creationId="{66288557-8E37-427B-8E83-C9EC6F7DB5BC}"/>
          </ac:spMkLst>
        </pc:spChg>
        <pc:picChg chg="add mod">
          <ac:chgData name="Jorge Garcia | FETRI" userId="c64a7d57-1da2-4763-a98c-3c1ec591bfe0" providerId="ADAL" clId="{92A89F8E-3089-4165-808F-14E6C47FA051}" dt="2020-07-09T08:38:48.939" v="1853" actId="1035"/>
          <ac:picMkLst>
            <pc:docMk/>
            <pc:sldMk cId="1848784641" sldId="350"/>
            <ac:picMk id="42" creationId="{B39CC31F-5A94-4A3C-B492-01BAC1EB8B02}"/>
          </ac:picMkLst>
        </pc:picChg>
        <pc:picChg chg="add mod">
          <ac:chgData name="Jorge Garcia | FETRI" userId="c64a7d57-1da2-4763-a98c-3c1ec591bfe0" providerId="ADAL" clId="{92A89F8E-3089-4165-808F-14E6C47FA051}" dt="2020-07-09T08:38:48.939" v="1853" actId="1035"/>
          <ac:picMkLst>
            <pc:docMk/>
            <pc:sldMk cId="1848784641" sldId="350"/>
            <ac:picMk id="61" creationId="{1DDE5D8D-3CE9-4ECA-9CF1-783FF3702E2A}"/>
          </ac:picMkLst>
        </pc:picChg>
        <pc:picChg chg="add mod">
          <ac:chgData name="Jorge Garcia | FETRI" userId="c64a7d57-1da2-4763-a98c-3c1ec591bfe0" providerId="ADAL" clId="{92A89F8E-3089-4165-808F-14E6C47FA051}" dt="2020-07-09T08:38:57.873" v="1855" actId="1076"/>
          <ac:picMkLst>
            <pc:docMk/>
            <pc:sldMk cId="1848784641" sldId="350"/>
            <ac:picMk id="64" creationId="{6CD3DB9A-5137-4B06-91AF-3111555133CB}"/>
          </ac:picMkLst>
        </pc:picChg>
        <pc:picChg chg="add mod">
          <ac:chgData name="Jorge Garcia | FETRI" userId="c64a7d57-1da2-4763-a98c-3c1ec591bfe0" providerId="ADAL" clId="{92A89F8E-3089-4165-808F-14E6C47FA051}" dt="2020-07-09T08:38:57.873" v="1855" actId="1076"/>
          <ac:picMkLst>
            <pc:docMk/>
            <pc:sldMk cId="1848784641" sldId="350"/>
            <ac:picMk id="65" creationId="{BA8DF9D9-193F-47FD-9259-6E7C2E4C61E7}"/>
          </ac:picMkLst>
        </pc:picChg>
      </pc:sldChg>
      <pc:sldChg chg="modSp mod">
        <pc:chgData name="Jorge Garcia | FETRI" userId="c64a7d57-1da2-4763-a98c-3c1ec591bfe0" providerId="ADAL" clId="{92A89F8E-3089-4165-808F-14E6C47FA051}" dt="2020-07-09T08:40:36.999" v="1957" actId="20577"/>
        <pc:sldMkLst>
          <pc:docMk/>
          <pc:sldMk cId="2732676452" sldId="351"/>
        </pc:sldMkLst>
        <pc:spChg chg="mod">
          <ac:chgData name="Jorge Garcia | FETRI" userId="c64a7d57-1da2-4763-a98c-3c1ec591bfe0" providerId="ADAL" clId="{92A89F8E-3089-4165-808F-14E6C47FA051}" dt="2020-07-09T08:40:36.999" v="1957" actId="20577"/>
          <ac:spMkLst>
            <pc:docMk/>
            <pc:sldMk cId="2732676452" sldId="351"/>
            <ac:spMk id="27" creationId="{00000000-0000-0000-0000-000000000000}"/>
          </ac:spMkLst>
        </pc:spChg>
      </pc:sldChg>
      <pc:sldChg chg="modSp mod">
        <pc:chgData name="Jorge Garcia | FETRI" userId="c64a7d57-1da2-4763-a98c-3c1ec591bfe0" providerId="ADAL" clId="{92A89F8E-3089-4165-808F-14E6C47FA051}" dt="2020-07-09T09:16:37.577" v="2135" actId="14100"/>
        <pc:sldMkLst>
          <pc:docMk/>
          <pc:sldMk cId="176130002" sldId="355"/>
        </pc:sldMkLst>
        <pc:spChg chg="mod">
          <ac:chgData name="Jorge Garcia | FETRI" userId="c64a7d57-1da2-4763-a98c-3c1ec591bfe0" providerId="ADAL" clId="{92A89F8E-3089-4165-808F-14E6C47FA051}" dt="2020-07-09T09:16:37.577" v="2135" actId="14100"/>
          <ac:spMkLst>
            <pc:docMk/>
            <pc:sldMk cId="176130002" sldId="355"/>
            <ac:spMk id="4" creationId="{E86F2B8F-5DFF-4FE2-AB83-571472840CA9}"/>
          </ac:spMkLst>
        </pc:spChg>
      </pc:sldChg>
      <pc:sldChg chg="del">
        <pc:chgData name="Jorge Garcia | FETRI" userId="c64a7d57-1da2-4763-a98c-3c1ec591bfe0" providerId="ADAL" clId="{92A89F8E-3089-4165-808F-14E6C47FA051}" dt="2020-07-09T09:19:40.380" v="2689" actId="47"/>
        <pc:sldMkLst>
          <pc:docMk/>
          <pc:sldMk cId="697156532" sldId="356"/>
        </pc:sldMkLst>
      </pc:sldChg>
      <pc:sldChg chg="modSp mod">
        <pc:chgData name="Jorge Garcia | FETRI" userId="c64a7d57-1da2-4763-a98c-3c1ec591bfe0" providerId="ADAL" clId="{92A89F8E-3089-4165-808F-14E6C47FA051}" dt="2020-07-09T10:14:05.371" v="4596" actId="20577"/>
        <pc:sldMkLst>
          <pc:docMk/>
          <pc:sldMk cId="2799778174" sldId="357"/>
        </pc:sldMkLst>
        <pc:spChg chg="mod">
          <ac:chgData name="Jorge Garcia | FETRI" userId="c64a7d57-1da2-4763-a98c-3c1ec591bfe0" providerId="ADAL" clId="{92A89F8E-3089-4165-808F-14E6C47FA051}" dt="2020-07-09T09:20:12.808" v="2799" actId="20577"/>
          <ac:spMkLst>
            <pc:docMk/>
            <pc:sldMk cId="2799778174" sldId="357"/>
            <ac:spMk id="4" creationId="{E86F2B8F-5DFF-4FE2-AB83-571472840CA9}"/>
          </ac:spMkLst>
        </pc:spChg>
        <pc:spChg chg="mod">
          <ac:chgData name="Jorge Garcia | FETRI" userId="c64a7d57-1da2-4763-a98c-3c1ec591bfe0" providerId="ADAL" clId="{92A89F8E-3089-4165-808F-14E6C47FA051}" dt="2020-07-09T10:14:05.371" v="4596" actId="20577"/>
          <ac:spMkLst>
            <pc:docMk/>
            <pc:sldMk cId="2799778174" sldId="357"/>
            <ac:spMk id="27" creationId="{00000000-0000-0000-0000-000000000000}"/>
          </ac:spMkLst>
        </pc:spChg>
      </pc:sldChg>
      <pc:sldChg chg="modSp mod">
        <pc:chgData name="Jorge Garcia | FETRI" userId="c64a7d57-1da2-4763-a98c-3c1ec591bfe0" providerId="ADAL" clId="{92A89F8E-3089-4165-808F-14E6C47FA051}" dt="2020-07-09T08:40:22.036" v="1948" actId="20577"/>
        <pc:sldMkLst>
          <pc:docMk/>
          <pc:sldMk cId="2768063275" sldId="361"/>
        </pc:sldMkLst>
        <pc:spChg chg="mod">
          <ac:chgData name="Jorge Garcia | FETRI" userId="c64a7d57-1da2-4763-a98c-3c1ec591bfe0" providerId="ADAL" clId="{92A89F8E-3089-4165-808F-14E6C47FA051}" dt="2020-07-09T08:40:22.036" v="1948" actId="20577"/>
          <ac:spMkLst>
            <pc:docMk/>
            <pc:sldMk cId="2768063275" sldId="361"/>
            <ac:spMk id="27" creationId="{00000000-0000-0000-0000-000000000000}"/>
          </ac:spMkLst>
        </pc:spChg>
      </pc:sldChg>
      <pc:sldChg chg="modSp mod">
        <pc:chgData name="Jorge Garcia | FETRI" userId="c64a7d57-1da2-4763-a98c-3c1ec591bfe0" providerId="ADAL" clId="{92A89F8E-3089-4165-808F-14E6C47FA051}" dt="2020-07-07T12:03:25.163" v="700" actId="20577"/>
        <pc:sldMkLst>
          <pc:docMk/>
          <pc:sldMk cId="3129689237" sldId="365"/>
        </pc:sldMkLst>
        <pc:spChg chg="mod">
          <ac:chgData name="Jorge Garcia | FETRI" userId="c64a7d57-1da2-4763-a98c-3c1ec591bfe0" providerId="ADAL" clId="{92A89F8E-3089-4165-808F-14E6C47FA051}" dt="2020-07-07T12:03:25.163" v="700" actId="20577"/>
          <ac:spMkLst>
            <pc:docMk/>
            <pc:sldMk cId="3129689237" sldId="365"/>
            <ac:spMk id="5" creationId="{90F029A0-8D96-453C-90E3-1F604ABFCA41}"/>
          </ac:spMkLst>
        </pc:spChg>
      </pc:sldChg>
      <pc:sldChg chg="del">
        <pc:chgData name="Jorge Garcia | FETRI" userId="c64a7d57-1da2-4763-a98c-3c1ec591bfe0" providerId="ADAL" clId="{92A89F8E-3089-4165-808F-14E6C47FA051}" dt="2020-07-09T08:40:28.481" v="1949" actId="47"/>
        <pc:sldMkLst>
          <pc:docMk/>
          <pc:sldMk cId="334180669" sldId="368"/>
        </pc:sldMkLst>
      </pc:sldChg>
      <pc:sldChg chg="del">
        <pc:chgData name="Jorge Garcia | FETRI" userId="c64a7d57-1da2-4763-a98c-3c1ec591bfe0" providerId="ADAL" clId="{92A89F8E-3089-4165-808F-14E6C47FA051}" dt="2020-07-09T09:16:20.841" v="2116" actId="47"/>
        <pc:sldMkLst>
          <pc:docMk/>
          <pc:sldMk cId="1490729401" sldId="370"/>
        </pc:sldMkLst>
      </pc:sldChg>
      <pc:sldChg chg="modSp mod">
        <pc:chgData name="Jorge Garcia | FETRI" userId="c64a7d57-1da2-4763-a98c-3c1ec591bfe0" providerId="ADAL" clId="{92A89F8E-3089-4165-808F-14E6C47FA051}" dt="2020-07-07T12:01:55.624" v="464" actId="20577"/>
        <pc:sldMkLst>
          <pc:docMk/>
          <pc:sldMk cId="481991563" sldId="371"/>
        </pc:sldMkLst>
        <pc:spChg chg="mod">
          <ac:chgData name="Jorge Garcia | FETRI" userId="c64a7d57-1da2-4763-a98c-3c1ec591bfe0" providerId="ADAL" clId="{92A89F8E-3089-4165-808F-14E6C47FA051}" dt="2020-07-07T12:01:55.624" v="464" actId="20577"/>
          <ac:spMkLst>
            <pc:docMk/>
            <pc:sldMk cId="481991563" sldId="371"/>
            <ac:spMk id="5" creationId="{90F029A0-8D96-453C-90E3-1F604ABFCA41}"/>
          </ac:spMkLst>
        </pc:spChg>
      </pc:sldChg>
      <pc:sldChg chg="modSp mod">
        <pc:chgData name="Jorge Garcia | FETRI" userId="c64a7d57-1da2-4763-a98c-3c1ec591bfe0" providerId="ADAL" clId="{92A89F8E-3089-4165-808F-14E6C47FA051}" dt="2020-07-09T08:34:40.707" v="1749" actId="20577"/>
        <pc:sldMkLst>
          <pc:docMk/>
          <pc:sldMk cId="1852741565" sldId="372"/>
        </pc:sldMkLst>
        <pc:spChg chg="mod">
          <ac:chgData name="Jorge Garcia | FETRI" userId="c64a7d57-1da2-4763-a98c-3c1ec591bfe0" providerId="ADAL" clId="{92A89F8E-3089-4165-808F-14E6C47FA051}" dt="2020-07-09T08:34:40.707" v="1749" actId="20577"/>
          <ac:spMkLst>
            <pc:docMk/>
            <pc:sldMk cId="1852741565" sldId="372"/>
            <ac:spMk id="7" creationId="{00000000-0000-0000-0000-000000000000}"/>
          </ac:spMkLst>
        </pc:spChg>
      </pc:sldChg>
      <pc:sldChg chg="modSp mod">
        <pc:chgData name="Jorge Garcia | FETRI" userId="c64a7d57-1da2-4763-a98c-3c1ec591bfe0" providerId="ADAL" clId="{92A89F8E-3089-4165-808F-14E6C47FA051}" dt="2020-07-09T09:20:51.820" v="2810" actId="6549"/>
        <pc:sldMkLst>
          <pc:docMk/>
          <pc:sldMk cId="0" sldId="373"/>
        </pc:sldMkLst>
        <pc:spChg chg="mod">
          <ac:chgData name="Jorge Garcia | FETRI" userId="c64a7d57-1da2-4763-a98c-3c1ec591bfe0" providerId="ADAL" clId="{92A89F8E-3089-4165-808F-14E6C47FA051}" dt="2020-07-09T09:20:51.820" v="2810" actId="6549"/>
          <ac:spMkLst>
            <pc:docMk/>
            <pc:sldMk cId="0" sldId="373"/>
            <ac:spMk id="27" creationId="{00000000-0000-0000-0000-000000000000}"/>
          </ac:spMkLst>
        </pc:spChg>
      </pc:sldChg>
      <pc:sldChg chg="modSp mod">
        <pc:chgData name="Jorge Garcia | FETRI" userId="c64a7d57-1da2-4763-a98c-3c1ec591bfe0" providerId="ADAL" clId="{92A89F8E-3089-4165-808F-14E6C47FA051}" dt="2020-07-09T09:22:05.291" v="2930" actId="20577"/>
        <pc:sldMkLst>
          <pc:docMk/>
          <pc:sldMk cId="2705700884" sldId="374"/>
        </pc:sldMkLst>
        <pc:spChg chg="mod">
          <ac:chgData name="Jorge Garcia | FETRI" userId="c64a7d57-1da2-4763-a98c-3c1ec591bfe0" providerId="ADAL" clId="{92A89F8E-3089-4165-808F-14E6C47FA051}" dt="2020-07-09T09:22:05.291" v="2930" actId="20577"/>
          <ac:spMkLst>
            <pc:docMk/>
            <pc:sldMk cId="2705700884" sldId="374"/>
            <ac:spMk id="27" creationId="{00000000-0000-0000-0000-000000000000}"/>
          </ac:spMkLst>
        </pc:spChg>
      </pc:sldChg>
      <pc:sldChg chg="modSp mod">
        <pc:chgData name="Jorge Garcia | FETRI" userId="c64a7d57-1da2-4763-a98c-3c1ec591bfe0" providerId="ADAL" clId="{92A89F8E-3089-4165-808F-14E6C47FA051}" dt="2020-07-09T10:13:14.013" v="4390" actId="6549"/>
        <pc:sldMkLst>
          <pc:docMk/>
          <pc:sldMk cId="2415670707" sldId="375"/>
        </pc:sldMkLst>
        <pc:spChg chg="mod">
          <ac:chgData name="Jorge Garcia | FETRI" userId="c64a7d57-1da2-4763-a98c-3c1ec591bfe0" providerId="ADAL" clId="{92A89F8E-3089-4165-808F-14E6C47FA051}" dt="2020-07-09T10:13:14.013" v="4390" actId="6549"/>
          <ac:spMkLst>
            <pc:docMk/>
            <pc:sldMk cId="2415670707" sldId="375"/>
            <ac:spMk id="27" creationId="{00000000-0000-0000-0000-000000000000}"/>
          </ac:spMkLst>
        </pc:spChg>
      </pc:sldChg>
      <pc:sldChg chg="del">
        <pc:chgData name="Jorge Garcia | FETRI" userId="c64a7d57-1da2-4763-a98c-3c1ec591bfe0" providerId="ADAL" clId="{92A89F8E-3089-4165-808F-14E6C47FA051}" dt="2020-07-09T09:22:36.897" v="2931" actId="47"/>
        <pc:sldMkLst>
          <pc:docMk/>
          <pc:sldMk cId="3603269006" sldId="379"/>
        </pc:sldMkLst>
      </pc:sldChg>
      <pc:sldChg chg="del">
        <pc:chgData name="Jorge Garcia | FETRI" userId="c64a7d57-1da2-4763-a98c-3c1ec591bfe0" providerId="ADAL" clId="{92A89F8E-3089-4165-808F-14E6C47FA051}" dt="2020-07-09T09:22:40.085" v="2932" actId="47"/>
        <pc:sldMkLst>
          <pc:docMk/>
          <pc:sldMk cId="1494696200" sldId="382"/>
        </pc:sldMkLst>
      </pc:sldChg>
      <pc:sldChg chg="del">
        <pc:chgData name="Jorge Garcia | FETRI" userId="c64a7d57-1da2-4763-a98c-3c1ec591bfe0" providerId="ADAL" clId="{92A89F8E-3089-4165-808F-14E6C47FA051}" dt="2020-07-09T09:22:40.911" v="2934" actId="47"/>
        <pc:sldMkLst>
          <pc:docMk/>
          <pc:sldMk cId="1494696200" sldId="383"/>
        </pc:sldMkLst>
      </pc:sldChg>
      <pc:sldChg chg="del">
        <pc:chgData name="Jorge Garcia | FETRI" userId="c64a7d57-1da2-4763-a98c-3c1ec591bfe0" providerId="ADAL" clId="{92A89F8E-3089-4165-808F-14E6C47FA051}" dt="2020-07-09T09:22:40.412" v="2933" actId="47"/>
        <pc:sldMkLst>
          <pc:docMk/>
          <pc:sldMk cId="1494696200" sldId="384"/>
        </pc:sldMkLst>
      </pc:sldChg>
      <pc:sldChg chg="del">
        <pc:chgData name="Jorge Garcia | FETRI" userId="c64a7d57-1da2-4763-a98c-3c1ec591bfe0" providerId="ADAL" clId="{92A89F8E-3089-4165-808F-14E6C47FA051}" dt="2020-07-09T09:22:42.019" v="2935" actId="47"/>
        <pc:sldMkLst>
          <pc:docMk/>
          <pc:sldMk cId="1494696200" sldId="385"/>
        </pc:sldMkLst>
      </pc:sldChg>
      <pc:sldChg chg="del">
        <pc:chgData name="Jorge Garcia | FETRI" userId="c64a7d57-1da2-4763-a98c-3c1ec591bfe0" providerId="ADAL" clId="{92A89F8E-3089-4165-808F-14E6C47FA051}" dt="2020-07-09T09:22:43.426" v="2937" actId="47"/>
        <pc:sldMkLst>
          <pc:docMk/>
          <pc:sldMk cId="1494696200" sldId="386"/>
        </pc:sldMkLst>
      </pc:sldChg>
      <pc:sldChg chg="del">
        <pc:chgData name="Jorge Garcia | FETRI" userId="c64a7d57-1da2-4763-a98c-3c1ec591bfe0" providerId="ADAL" clId="{92A89F8E-3089-4165-808F-14E6C47FA051}" dt="2020-07-09T09:22:43.776" v="2938" actId="47"/>
        <pc:sldMkLst>
          <pc:docMk/>
          <pc:sldMk cId="1494696200" sldId="387"/>
        </pc:sldMkLst>
      </pc:sldChg>
      <pc:sldChg chg="del">
        <pc:chgData name="Jorge Garcia | FETRI" userId="c64a7d57-1da2-4763-a98c-3c1ec591bfe0" providerId="ADAL" clId="{92A89F8E-3089-4165-808F-14E6C47FA051}" dt="2020-07-09T09:22:44.403" v="2939" actId="47"/>
        <pc:sldMkLst>
          <pc:docMk/>
          <pc:sldMk cId="1494696200" sldId="388"/>
        </pc:sldMkLst>
      </pc:sldChg>
      <pc:sldChg chg="del">
        <pc:chgData name="Jorge Garcia | FETRI" userId="c64a7d57-1da2-4763-a98c-3c1ec591bfe0" providerId="ADAL" clId="{92A89F8E-3089-4165-808F-14E6C47FA051}" dt="2020-07-09T09:22:44.878" v="2940" actId="47"/>
        <pc:sldMkLst>
          <pc:docMk/>
          <pc:sldMk cId="1494696200" sldId="389"/>
        </pc:sldMkLst>
      </pc:sldChg>
      <pc:sldChg chg="del">
        <pc:chgData name="Jorge Garcia | FETRI" userId="c64a7d57-1da2-4763-a98c-3c1ec591bfe0" providerId="ADAL" clId="{92A89F8E-3089-4165-808F-14E6C47FA051}" dt="2020-07-09T09:22:45.302" v="2941" actId="47"/>
        <pc:sldMkLst>
          <pc:docMk/>
          <pc:sldMk cId="1494696200" sldId="390"/>
        </pc:sldMkLst>
      </pc:sldChg>
      <pc:sldChg chg="del">
        <pc:chgData name="Jorge Garcia | FETRI" userId="c64a7d57-1da2-4763-a98c-3c1ec591bfe0" providerId="ADAL" clId="{92A89F8E-3089-4165-808F-14E6C47FA051}" dt="2020-07-09T09:22:45.690" v="2942" actId="47"/>
        <pc:sldMkLst>
          <pc:docMk/>
          <pc:sldMk cId="1494696200" sldId="391"/>
        </pc:sldMkLst>
      </pc:sldChg>
      <pc:sldChg chg="del">
        <pc:chgData name="Jorge Garcia | FETRI" userId="c64a7d57-1da2-4763-a98c-3c1ec591bfe0" providerId="ADAL" clId="{92A89F8E-3089-4165-808F-14E6C47FA051}" dt="2020-07-09T09:22:46.135" v="2943" actId="47"/>
        <pc:sldMkLst>
          <pc:docMk/>
          <pc:sldMk cId="1494696200" sldId="392"/>
        </pc:sldMkLst>
      </pc:sldChg>
      <pc:sldChg chg="del">
        <pc:chgData name="Jorge Garcia | FETRI" userId="c64a7d57-1da2-4763-a98c-3c1ec591bfe0" providerId="ADAL" clId="{92A89F8E-3089-4165-808F-14E6C47FA051}" dt="2020-07-09T09:22:42.342" v="2936" actId="47"/>
        <pc:sldMkLst>
          <pc:docMk/>
          <pc:sldMk cId="1494696200" sldId="393"/>
        </pc:sldMkLst>
      </pc:sldChg>
      <pc:sldChg chg="modSp mod">
        <pc:chgData name="Jorge Garcia | FETRI" userId="c64a7d57-1da2-4763-a98c-3c1ec591bfe0" providerId="ADAL" clId="{92A89F8E-3089-4165-808F-14E6C47FA051}" dt="2020-07-09T10:13:31.192" v="4391" actId="13926"/>
        <pc:sldMkLst>
          <pc:docMk/>
          <pc:sldMk cId="404581971" sldId="394"/>
        </pc:sldMkLst>
        <pc:spChg chg="mod">
          <ac:chgData name="Jorge Garcia | FETRI" userId="c64a7d57-1da2-4763-a98c-3c1ec591bfe0" providerId="ADAL" clId="{92A89F8E-3089-4165-808F-14E6C47FA051}" dt="2020-07-09T10:13:31.192" v="4391" actId="13926"/>
          <ac:spMkLst>
            <pc:docMk/>
            <pc:sldMk cId="404581971" sldId="394"/>
            <ac:spMk id="27" creationId="{00000000-0000-0000-0000-000000000000}"/>
          </ac:spMkLst>
        </pc:spChg>
      </pc:sldChg>
      <pc:sldChg chg="del">
        <pc:chgData name="Jorge Garcia | FETRI" userId="c64a7d57-1da2-4763-a98c-3c1ec591bfe0" providerId="ADAL" clId="{92A89F8E-3089-4165-808F-14E6C47FA051}" dt="2020-07-09T09:22:47.049" v="2944" actId="47"/>
        <pc:sldMkLst>
          <pc:docMk/>
          <pc:sldMk cId="71081950" sldId="395"/>
        </pc:sldMkLst>
      </pc:sldChg>
      <pc:sldChg chg="del">
        <pc:chgData name="Jorge Garcia | FETRI" userId="c64a7d57-1da2-4763-a98c-3c1ec591bfe0" providerId="ADAL" clId="{92A89F8E-3089-4165-808F-14E6C47FA051}" dt="2020-07-09T09:22:47.376" v="2945" actId="47"/>
        <pc:sldMkLst>
          <pc:docMk/>
          <pc:sldMk cId="735839531" sldId="396"/>
        </pc:sldMkLst>
      </pc:sldChg>
      <pc:sldChg chg="del">
        <pc:chgData name="Jorge Garcia | FETRI" userId="c64a7d57-1da2-4763-a98c-3c1ec591bfe0" providerId="ADAL" clId="{92A89F8E-3089-4165-808F-14E6C47FA051}" dt="2020-07-09T09:22:47.896" v="2946" actId="47"/>
        <pc:sldMkLst>
          <pc:docMk/>
          <pc:sldMk cId="247106973" sldId="399"/>
        </pc:sldMkLst>
      </pc:sldChg>
      <pc:sldChg chg="del">
        <pc:chgData name="Jorge Garcia | FETRI" userId="c64a7d57-1da2-4763-a98c-3c1ec591bfe0" providerId="ADAL" clId="{92A89F8E-3089-4165-808F-14E6C47FA051}" dt="2020-07-09T09:22:48.520" v="2947" actId="47"/>
        <pc:sldMkLst>
          <pc:docMk/>
          <pc:sldMk cId="2401057362" sldId="400"/>
        </pc:sldMkLst>
      </pc:sldChg>
      <pc:sldChg chg="del">
        <pc:chgData name="Jorge Garcia | FETRI" userId="c64a7d57-1da2-4763-a98c-3c1ec591bfe0" providerId="ADAL" clId="{92A89F8E-3089-4165-808F-14E6C47FA051}" dt="2020-07-09T09:22:48.969" v="2948" actId="47"/>
        <pc:sldMkLst>
          <pc:docMk/>
          <pc:sldMk cId="3632799773" sldId="401"/>
        </pc:sldMkLst>
      </pc:sldChg>
      <pc:sldChg chg="del">
        <pc:chgData name="Jorge Garcia | FETRI" userId="c64a7d57-1da2-4763-a98c-3c1ec591bfe0" providerId="ADAL" clId="{92A89F8E-3089-4165-808F-14E6C47FA051}" dt="2020-07-09T09:22:49.558" v="2949" actId="47"/>
        <pc:sldMkLst>
          <pc:docMk/>
          <pc:sldMk cId="1169281495" sldId="402"/>
        </pc:sldMkLst>
      </pc:sldChg>
      <pc:sldChg chg="del">
        <pc:chgData name="Jorge Garcia | FETRI" userId="c64a7d57-1da2-4763-a98c-3c1ec591bfe0" providerId="ADAL" clId="{92A89F8E-3089-4165-808F-14E6C47FA051}" dt="2020-07-09T09:22:50.148" v="2950" actId="47"/>
        <pc:sldMkLst>
          <pc:docMk/>
          <pc:sldMk cId="4121959545" sldId="403"/>
        </pc:sldMkLst>
      </pc:sldChg>
      <pc:sldChg chg="del">
        <pc:chgData name="Jorge Garcia | FETRI" userId="c64a7d57-1da2-4763-a98c-3c1ec591bfe0" providerId="ADAL" clId="{92A89F8E-3089-4165-808F-14E6C47FA051}" dt="2020-07-09T09:22:52.847" v="2955" actId="47"/>
        <pc:sldMkLst>
          <pc:docMk/>
          <pc:sldMk cId="3371176765" sldId="405"/>
        </pc:sldMkLst>
      </pc:sldChg>
      <pc:sldChg chg="del">
        <pc:chgData name="Jorge Garcia | FETRI" userId="c64a7d57-1da2-4763-a98c-3c1ec591bfe0" providerId="ADAL" clId="{92A89F8E-3089-4165-808F-14E6C47FA051}" dt="2020-07-09T09:22:53.251" v="2956" actId="47"/>
        <pc:sldMkLst>
          <pc:docMk/>
          <pc:sldMk cId="3344342839" sldId="406"/>
        </pc:sldMkLst>
      </pc:sldChg>
      <pc:sldChg chg="del">
        <pc:chgData name="Jorge Garcia | FETRI" userId="c64a7d57-1da2-4763-a98c-3c1ec591bfe0" providerId="ADAL" clId="{92A89F8E-3089-4165-808F-14E6C47FA051}" dt="2020-07-09T09:22:53.668" v="2957" actId="47"/>
        <pc:sldMkLst>
          <pc:docMk/>
          <pc:sldMk cId="491594485" sldId="407"/>
        </pc:sldMkLst>
      </pc:sldChg>
      <pc:sldChg chg="del">
        <pc:chgData name="Jorge Garcia | FETRI" userId="c64a7d57-1da2-4763-a98c-3c1ec591bfe0" providerId="ADAL" clId="{92A89F8E-3089-4165-808F-14E6C47FA051}" dt="2020-07-09T09:22:50.915" v="2951" actId="47"/>
        <pc:sldMkLst>
          <pc:docMk/>
          <pc:sldMk cId="4136267794" sldId="410"/>
        </pc:sldMkLst>
      </pc:sldChg>
      <pc:sldChg chg="del">
        <pc:chgData name="Jorge Garcia | FETRI" userId="c64a7d57-1da2-4763-a98c-3c1ec591bfe0" providerId="ADAL" clId="{92A89F8E-3089-4165-808F-14E6C47FA051}" dt="2020-07-09T09:22:51.294" v="2952" actId="47"/>
        <pc:sldMkLst>
          <pc:docMk/>
          <pc:sldMk cId="1279802716" sldId="411"/>
        </pc:sldMkLst>
      </pc:sldChg>
      <pc:sldChg chg="del">
        <pc:chgData name="Jorge Garcia | FETRI" userId="c64a7d57-1da2-4763-a98c-3c1ec591bfe0" providerId="ADAL" clId="{92A89F8E-3089-4165-808F-14E6C47FA051}" dt="2020-07-09T09:22:51.862" v="2953" actId="47"/>
        <pc:sldMkLst>
          <pc:docMk/>
          <pc:sldMk cId="3782201358" sldId="412"/>
        </pc:sldMkLst>
      </pc:sldChg>
      <pc:sldChg chg="del">
        <pc:chgData name="Jorge Garcia | FETRI" userId="c64a7d57-1da2-4763-a98c-3c1ec591bfe0" providerId="ADAL" clId="{92A89F8E-3089-4165-808F-14E6C47FA051}" dt="2020-07-09T09:22:52.320" v="2954" actId="47"/>
        <pc:sldMkLst>
          <pc:docMk/>
          <pc:sldMk cId="1868228342" sldId="413"/>
        </pc:sldMkLst>
      </pc:sldChg>
      <pc:sldChg chg="del">
        <pc:chgData name="Jorge Garcia | FETRI" userId="c64a7d57-1da2-4763-a98c-3c1ec591bfe0" providerId="ADAL" clId="{92A89F8E-3089-4165-808F-14E6C47FA051}" dt="2020-07-09T09:22:54.187" v="2958" actId="47"/>
        <pc:sldMkLst>
          <pc:docMk/>
          <pc:sldMk cId="3941731822" sldId="414"/>
        </pc:sldMkLst>
      </pc:sldChg>
      <pc:sldChg chg="del">
        <pc:chgData name="Jorge Garcia | FETRI" userId="c64a7d57-1da2-4763-a98c-3c1ec591bfe0" providerId="ADAL" clId="{92A89F8E-3089-4165-808F-14E6C47FA051}" dt="2020-07-09T09:22:55.954" v="2959" actId="47"/>
        <pc:sldMkLst>
          <pc:docMk/>
          <pc:sldMk cId="3310914334" sldId="415"/>
        </pc:sldMkLst>
      </pc:sldChg>
      <pc:sldChg chg="del">
        <pc:chgData name="Jorge Garcia | FETRI" userId="c64a7d57-1da2-4763-a98c-3c1ec591bfe0" providerId="ADAL" clId="{92A89F8E-3089-4165-808F-14E6C47FA051}" dt="2020-07-07T11:59:56.726" v="0" actId="47"/>
        <pc:sldMkLst>
          <pc:docMk/>
          <pc:sldMk cId="3720984393" sldId="419"/>
        </pc:sldMkLst>
      </pc:sldChg>
      <pc:sldChg chg="del">
        <pc:chgData name="Jorge Garcia | FETRI" userId="c64a7d57-1da2-4763-a98c-3c1ec591bfe0" providerId="ADAL" clId="{92A89F8E-3089-4165-808F-14E6C47FA051}" dt="2020-07-09T08:28:49.855" v="1481" actId="47"/>
        <pc:sldMkLst>
          <pc:docMk/>
          <pc:sldMk cId="1182634346" sldId="420"/>
        </pc:sldMkLst>
      </pc:sldChg>
      <pc:sldChg chg="modSp mod">
        <pc:chgData name="Jorge Garcia | FETRI" userId="c64a7d57-1da2-4763-a98c-3c1ec591bfe0" providerId="ADAL" clId="{92A89F8E-3089-4165-808F-14E6C47FA051}" dt="2020-07-09T08:41:30.368" v="2092" actId="20577"/>
        <pc:sldMkLst>
          <pc:docMk/>
          <pc:sldMk cId="2849688092" sldId="421"/>
        </pc:sldMkLst>
        <pc:spChg chg="mod">
          <ac:chgData name="Jorge Garcia | FETRI" userId="c64a7d57-1da2-4763-a98c-3c1ec591bfe0" providerId="ADAL" clId="{92A89F8E-3089-4165-808F-14E6C47FA051}" dt="2020-07-09T08:41:30.368" v="2092" actId="20577"/>
          <ac:spMkLst>
            <pc:docMk/>
            <pc:sldMk cId="2849688092" sldId="421"/>
            <ac:spMk id="27" creationId="{00000000-0000-0000-0000-000000000000}"/>
          </ac:spMkLst>
        </pc:spChg>
      </pc:sldChg>
      <pc:sldChg chg="modSp mod">
        <pc:chgData name="Jorge Garcia | FETRI" userId="c64a7d57-1da2-4763-a98c-3c1ec591bfe0" providerId="ADAL" clId="{92A89F8E-3089-4165-808F-14E6C47FA051}" dt="2020-07-07T12:01:12.846" v="244" actId="13926"/>
        <pc:sldMkLst>
          <pc:docMk/>
          <pc:sldMk cId="3493170641" sldId="422"/>
        </pc:sldMkLst>
        <pc:spChg chg="mod">
          <ac:chgData name="Jorge Garcia | FETRI" userId="c64a7d57-1da2-4763-a98c-3c1ec591bfe0" providerId="ADAL" clId="{92A89F8E-3089-4165-808F-14E6C47FA051}" dt="2020-07-07T12:01:12.846" v="244" actId="13926"/>
          <ac:spMkLst>
            <pc:docMk/>
            <pc:sldMk cId="3493170641" sldId="422"/>
            <ac:spMk id="3" creationId="{00000000-0000-0000-0000-000000000000}"/>
          </ac:spMkLst>
        </pc:spChg>
      </pc:sldChg>
      <pc:sldChg chg="addSp delSp modSp new mod">
        <pc:chgData name="Jorge Garcia | FETRI" userId="c64a7d57-1da2-4763-a98c-3c1ec591bfe0" providerId="ADAL" clId="{92A89F8E-3089-4165-808F-14E6C47FA051}" dt="2020-07-08T11:47:00.414" v="1479" actId="1582"/>
        <pc:sldMkLst>
          <pc:docMk/>
          <pc:sldMk cId="4057824783" sldId="424"/>
        </pc:sldMkLst>
        <pc:spChg chg="del">
          <ac:chgData name="Jorge Garcia | FETRI" userId="c64a7d57-1da2-4763-a98c-3c1ec591bfe0" providerId="ADAL" clId="{92A89F8E-3089-4165-808F-14E6C47FA051}" dt="2020-07-08T11:41:32.231" v="1470" actId="478"/>
          <ac:spMkLst>
            <pc:docMk/>
            <pc:sldMk cId="4057824783" sldId="424"/>
            <ac:spMk id="2" creationId="{0E114DF9-D370-4515-8FB8-F18D77B26DE2}"/>
          </ac:spMkLst>
        </pc:spChg>
        <pc:spChg chg="del">
          <ac:chgData name="Jorge Garcia | FETRI" userId="c64a7d57-1da2-4763-a98c-3c1ec591bfe0" providerId="ADAL" clId="{92A89F8E-3089-4165-808F-14E6C47FA051}" dt="2020-07-08T11:41:32.231" v="1470" actId="478"/>
          <ac:spMkLst>
            <pc:docMk/>
            <pc:sldMk cId="4057824783" sldId="424"/>
            <ac:spMk id="3" creationId="{338BBFA9-DE7A-4B36-A4B8-A79CE7F99E8B}"/>
          </ac:spMkLst>
        </pc:spChg>
        <pc:spChg chg="add mod">
          <ac:chgData name="Jorge Garcia | FETRI" userId="c64a7d57-1da2-4763-a98c-3c1ec591bfe0" providerId="ADAL" clId="{92A89F8E-3089-4165-808F-14E6C47FA051}" dt="2020-07-08T11:41:35.964" v="1471"/>
          <ac:spMkLst>
            <pc:docMk/>
            <pc:sldMk cId="4057824783" sldId="424"/>
            <ac:spMk id="4" creationId="{F5CB6153-5AFB-4774-9334-549045828333}"/>
          </ac:spMkLst>
        </pc:spChg>
        <pc:spChg chg="add mod">
          <ac:chgData name="Jorge Garcia | FETRI" userId="c64a7d57-1da2-4763-a98c-3c1ec591bfe0" providerId="ADAL" clId="{92A89F8E-3089-4165-808F-14E6C47FA051}" dt="2020-07-08T11:47:00.414" v="1479" actId="1582"/>
          <ac:spMkLst>
            <pc:docMk/>
            <pc:sldMk cId="4057824783" sldId="424"/>
            <ac:spMk id="7" creationId="{80D8C049-FA50-43E3-901F-2F59AD85B336}"/>
          </ac:spMkLst>
        </pc:spChg>
        <pc:picChg chg="add mod modCrop">
          <ac:chgData name="Jorge Garcia | FETRI" userId="c64a7d57-1da2-4763-a98c-3c1ec591bfe0" providerId="ADAL" clId="{92A89F8E-3089-4165-808F-14E6C47FA051}" dt="2020-07-08T11:46:32.059" v="1475" actId="1076"/>
          <ac:picMkLst>
            <pc:docMk/>
            <pc:sldMk cId="4057824783" sldId="424"/>
            <ac:picMk id="6" creationId="{EEB29353-AB28-4505-8C10-61D60B4D29FF}"/>
          </ac:picMkLst>
        </pc:picChg>
      </pc:sldChg>
      <pc:sldChg chg="modSp add mod">
        <pc:chgData name="Jorge Garcia | FETRI" userId="c64a7d57-1da2-4763-a98c-3c1ec591bfe0" providerId="ADAL" clId="{92A89F8E-3089-4165-808F-14E6C47FA051}" dt="2020-07-09T08:28:54.767" v="1482" actId="13926"/>
        <pc:sldMkLst>
          <pc:docMk/>
          <pc:sldMk cId="2211284411" sldId="425"/>
        </pc:sldMkLst>
        <pc:spChg chg="mod">
          <ac:chgData name="Jorge Garcia | FETRI" userId="c64a7d57-1da2-4763-a98c-3c1ec591bfe0" providerId="ADAL" clId="{92A89F8E-3089-4165-808F-14E6C47FA051}" dt="2020-07-09T08:28:54.767" v="1482" actId="13926"/>
          <ac:spMkLst>
            <pc:docMk/>
            <pc:sldMk cId="2211284411" sldId="425"/>
            <ac:spMk id="5" creationId="{90F029A0-8D96-453C-90E3-1F604ABFCA41}"/>
          </ac:spMkLst>
        </pc:spChg>
      </pc:sldChg>
      <pc:sldChg chg="addSp delSp modSp new mod">
        <pc:chgData name="Jorge Garcia | FETRI" userId="c64a7d57-1da2-4763-a98c-3c1ec591bfe0" providerId="ADAL" clId="{92A89F8E-3089-4165-808F-14E6C47FA051}" dt="2020-07-09T08:38:16.928" v="1847"/>
        <pc:sldMkLst>
          <pc:docMk/>
          <pc:sldMk cId="3441617756" sldId="426"/>
        </pc:sldMkLst>
        <pc:spChg chg="del">
          <ac:chgData name="Jorge Garcia | FETRI" userId="c64a7d57-1da2-4763-a98c-3c1ec591bfe0" providerId="ADAL" clId="{92A89F8E-3089-4165-808F-14E6C47FA051}" dt="2020-07-09T08:36:22.082" v="1766" actId="478"/>
          <ac:spMkLst>
            <pc:docMk/>
            <pc:sldMk cId="3441617756" sldId="426"/>
            <ac:spMk id="2" creationId="{D6D44E79-BCC1-4678-A81E-B33E0AA981E4}"/>
          </ac:spMkLst>
        </pc:spChg>
        <pc:spChg chg="del">
          <ac:chgData name="Jorge Garcia | FETRI" userId="c64a7d57-1da2-4763-a98c-3c1ec591bfe0" providerId="ADAL" clId="{92A89F8E-3089-4165-808F-14E6C47FA051}" dt="2020-07-09T08:36:22.082" v="1766" actId="478"/>
          <ac:spMkLst>
            <pc:docMk/>
            <pc:sldMk cId="3441617756" sldId="426"/>
            <ac:spMk id="3" creationId="{8A9BA00B-E5C2-4B75-9B82-3953C85E0BDB}"/>
          </ac:spMkLst>
        </pc:spChg>
        <pc:spChg chg="add mod">
          <ac:chgData name="Jorge Garcia | FETRI" userId="c64a7d57-1da2-4763-a98c-3c1ec591bfe0" providerId="ADAL" clId="{92A89F8E-3089-4165-808F-14E6C47FA051}" dt="2020-07-09T08:36:56.377" v="1772" actId="207"/>
          <ac:spMkLst>
            <pc:docMk/>
            <pc:sldMk cId="3441617756" sldId="426"/>
            <ac:spMk id="6" creationId="{38006B19-0560-4F6E-A818-59315BAEAC47}"/>
          </ac:spMkLst>
        </pc:spChg>
        <pc:spChg chg="add mod">
          <ac:chgData name="Jorge Garcia | FETRI" userId="c64a7d57-1da2-4763-a98c-3c1ec591bfe0" providerId="ADAL" clId="{92A89F8E-3089-4165-808F-14E6C47FA051}" dt="2020-07-09T08:38:09.074" v="1846"/>
          <ac:spMkLst>
            <pc:docMk/>
            <pc:sldMk cId="3441617756" sldId="426"/>
            <ac:spMk id="11" creationId="{DE1C6183-392E-4D01-801F-0999F3551A7E}"/>
          </ac:spMkLst>
        </pc:spChg>
        <pc:spChg chg="add mod">
          <ac:chgData name="Jorge Garcia | FETRI" userId="c64a7d57-1da2-4763-a98c-3c1ec591bfe0" providerId="ADAL" clId="{92A89F8E-3089-4165-808F-14E6C47FA051}" dt="2020-07-09T08:38:16.928" v="1847"/>
          <ac:spMkLst>
            <pc:docMk/>
            <pc:sldMk cId="3441617756" sldId="426"/>
            <ac:spMk id="12" creationId="{5E62BDAB-8B1E-45E3-BA0D-92BB02883447}"/>
          </ac:spMkLst>
        </pc:spChg>
        <pc:picChg chg="add mod">
          <ac:chgData name="Jorge Garcia | FETRI" userId="c64a7d57-1da2-4763-a98c-3c1ec591bfe0" providerId="ADAL" clId="{92A89F8E-3089-4165-808F-14E6C47FA051}" dt="2020-07-09T08:36:41.467" v="1770" actId="2085"/>
          <ac:picMkLst>
            <pc:docMk/>
            <pc:sldMk cId="3441617756" sldId="426"/>
            <ac:picMk id="5" creationId="{606514C5-7B29-4CC2-B884-CBCDADB66762}"/>
          </ac:picMkLst>
        </pc:picChg>
        <pc:cxnChg chg="add mod">
          <ac:chgData name="Jorge Garcia | FETRI" userId="c64a7d57-1da2-4763-a98c-3c1ec591bfe0" providerId="ADAL" clId="{92A89F8E-3089-4165-808F-14E6C47FA051}" dt="2020-07-09T08:37:26.074" v="1776" actId="1582"/>
          <ac:cxnSpMkLst>
            <pc:docMk/>
            <pc:sldMk cId="3441617756" sldId="426"/>
            <ac:cxnSpMk id="8" creationId="{184145C3-55D1-4B96-B4B0-0B5910249AE1}"/>
          </ac:cxnSpMkLst>
        </pc:cxnChg>
        <pc:cxnChg chg="add mod">
          <ac:chgData name="Jorge Garcia | FETRI" userId="c64a7d57-1da2-4763-a98c-3c1ec591bfe0" providerId="ADAL" clId="{92A89F8E-3089-4165-808F-14E6C47FA051}" dt="2020-07-09T08:37:37.233" v="1781" actId="208"/>
          <ac:cxnSpMkLst>
            <pc:docMk/>
            <pc:sldMk cId="3441617756" sldId="426"/>
            <ac:cxnSpMk id="9" creationId="{1258AC74-B09E-40FF-B1CB-8F9A9EC23EF6}"/>
          </ac:cxnSpMkLst>
        </pc:cxnChg>
      </pc:sldChg>
      <pc:sldChg chg="modSp add mod">
        <pc:chgData name="Jorge Garcia | FETRI" userId="c64a7d57-1da2-4763-a98c-3c1ec591bfe0" providerId="ADAL" clId="{92A89F8E-3089-4165-808F-14E6C47FA051}" dt="2020-07-13T08:20:57.120" v="5019" actId="20577"/>
        <pc:sldMkLst>
          <pc:docMk/>
          <pc:sldMk cId="771180172" sldId="427"/>
        </pc:sldMkLst>
        <pc:spChg chg="mod">
          <ac:chgData name="Jorge Garcia | FETRI" userId="c64a7d57-1da2-4763-a98c-3c1ec591bfe0" providerId="ADAL" clId="{92A89F8E-3089-4165-808F-14E6C47FA051}" dt="2020-07-09T09:17:11.395" v="2160" actId="121"/>
          <ac:spMkLst>
            <pc:docMk/>
            <pc:sldMk cId="771180172" sldId="427"/>
            <ac:spMk id="4" creationId="{E86F2B8F-5DFF-4FE2-AB83-571472840CA9}"/>
          </ac:spMkLst>
        </pc:spChg>
        <pc:spChg chg="mod">
          <ac:chgData name="Jorge Garcia | FETRI" userId="c64a7d57-1da2-4763-a98c-3c1ec591bfe0" providerId="ADAL" clId="{92A89F8E-3089-4165-808F-14E6C47FA051}" dt="2020-07-13T08:20:57.120" v="5019" actId="20577"/>
          <ac:spMkLst>
            <pc:docMk/>
            <pc:sldMk cId="771180172" sldId="427"/>
            <ac:spMk id="27" creationId="{00000000-0000-0000-0000-000000000000}"/>
          </ac:spMkLst>
        </pc:spChg>
      </pc:sldChg>
      <pc:sldChg chg="add del">
        <pc:chgData name="Jorge Garcia | FETRI" userId="c64a7d57-1da2-4763-a98c-3c1ec591bfe0" providerId="ADAL" clId="{92A89F8E-3089-4165-808F-14E6C47FA051}" dt="2020-07-09T09:16:43.662" v="2137" actId="22"/>
        <pc:sldMkLst>
          <pc:docMk/>
          <pc:sldMk cId="1406627851" sldId="427"/>
        </pc:sldMkLst>
      </pc:sldChg>
      <pc:sldChg chg="modSp add del mod">
        <pc:chgData name="Jorge Garcia | FETRI" userId="c64a7d57-1da2-4763-a98c-3c1ec591bfe0" providerId="ADAL" clId="{92A89F8E-3089-4165-808F-14E6C47FA051}" dt="2020-07-09T10:15:00.942" v="4843" actId="20577"/>
        <pc:sldMkLst>
          <pc:docMk/>
          <pc:sldMk cId="1197021994" sldId="428"/>
        </pc:sldMkLst>
        <pc:spChg chg="mod">
          <ac:chgData name="Jorge Garcia | FETRI" userId="c64a7d57-1da2-4763-a98c-3c1ec591bfe0" providerId="ADAL" clId="{92A89F8E-3089-4165-808F-14E6C47FA051}" dt="2020-07-09T09:20:35.444" v="2808" actId="20577"/>
          <ac:spMkLst>
            <pc:docMk/>
            <pc:sldMk cId="1197021994" sldId="428"/>
            <ac:spMk id="4" creationId="{E86F2B8F-5DFF-4FE2-AB83-571472840CA9}"/>
          </ac:spMkLst>
        </pc:spChg>
        <pc:spChg chg="mod">
          <ac:chgData name="Jorge Garcia | FETRI" userId="c64a7d57-1da2-4763-a98c-3c1ec591bfe0" providerId="ADAL" clId="{92A89F8E-3089-4165-808F-14E6C47FA051}" dt="2020-07-09T10:15:00.942" v="4843" actId="20577"/>
          <ac:spMkLst>
            <pc:docMk/>
            <pc:sldMk cId="1197021994" sldId="428"/>
            <ac:spMk id="27" creationId="{00000000-0000-0000-0000-000000000000}"/>
          </ac:spMkLst>
        </pc:spChg>
      </pc:sldChg>
      <pc:sldChg chg="addSp delSp modSp new mod">
        <pc:chgData name="Jorge Garcia | FETRI" userId="c64a7d57-1da2-4763-a98c-3c1ec591bfe0" providerId="ADAL" clId="{92A89F8E-3089-4165-808F-14E6C47FA051}" dt="2020-07-09T09:29:19.933" v="2965"/>
        <pc:sldMkLst>
          <pc:docMk/>
          <pc:sldMk cId="2970413859" sldId="429"/>
        </pc:sldMkLst>
        <pc:spChg chg="del">
          <ac:chgData name="Jorge Garcia | FETRI" userId="c64a7d57-1da2-4763-a98c-3c1ec591bfe0" providerId="ADAL" clId="{92A89F8E-3089-4165-808F-14E6C47FA051}" dt="2020-07-09T09:29:06.505" v="2961" actId="478"/>
          <ac:spMkLst>
            <pc:docMk/>
            <pc:sldMk cId="2970413859" sldId="429"/>
            <ac:spMk id="2" creationId="{52F14B1E-8450-45E6-9531-EAE610639A56}"/>
          </ac:spMkLst>
        </pc:spChg>
        <pc:spChg chg="del">
          <ac:chgData name="Jorge Garcia | FETRI" userId="c64a7d57-1da2-4763-a98c-3c1ec591bfe0" providerId="ADAL" clId="{92A89F8E-3089-4165-808F-14E6C47FA051}" dt="2020-07-09T09:29:06.505" v="2961" actId="478"/>
          <ac:spMkLst>
            <pc:docMk/>
            <pc:sldMk cId="2970413859" sldId="429"/>
            <ac:spMk id="3" creationId="{87708980-25DB-4297-AA27-F4082AA43B31}"/>
          </ac:spMkLst>
        </pc:spChg>
        <pc:spChg chg="add mod">
          <ac:chgData name="Jorge Garcia | FETRI" userId="c64a7d57-1da2-4763-a98c-3c1ec591bfe0" providerId="ADAL" clId="{92A89F8E-3089-4165-808F-14E6C47FA051}" dt="2020-07-09T09:29:19.933" v="2965"/>
          <ac:spMkLst>
            <pc:docMk/>
            <pc:sldMk cId="2970413859" sldId="429"/>
            <ac:spMk id="6" creationId="{9F70B1C5-A34C-44C9-A48B-820B24AB3A7C}"/>
          </ac:spMkLst>
        </pc:spChg>
        <pc:picChg chg="add mod">
          <ac:chgData name="Jorge Garcia | FETRI" userId="c64a7d57-1da2-4763-a98c-3c1ec591bfe0" providerId="ADAL" clId="{92A89F8E-3089-4165-808F-14E6C47FA051}" dt="2020-07-09T09:29:12.553" v="2964" actId="1076"/>
          <ac:picMkLst>
            <pc:docMk/>
            <pc:sldMk cId="2970413859" sldId="429"/>
            <ac:picMk id="5" creationId="{2F972E7C-00FF-408A-8C64-0602CF01A29D}"/>
          </ac:picMkLst>
        </pc:picChg>
      </pc:sldChg>
      <pc:sldChg chg="addSp delSp modSp new mod">
        <pc:chgData name="Jorge Garcia | FETRI" userId="c64a7d57-1da2-4763-a98c-3c1ec591bfe0" providerId="ADAL" clId="{92A89F8E-3089-4165-808F-14E6C47FA051}" dt="2020-07-09T09:35:28.169" v="3463" actId="20577"/>
        <pc:sldMkLst>
          <pc:docMk/>
          <pc:sldMk cId="2512368193" sldId="430"/>
        </pc:sldMkLst>
        <pc:spChg chg="del">
          <ac:chgData name="Jorge Garcia | FETRI" userId="c64a7d57-1da2-4763-a98c-3c1ec591bfe0" providerId="ADAL" clId="{92A89F8E-3089-4165-808F-14E6C47FA051}" dt="2020-07-09T09:29:31.150" v="2969" actId="478"/>
          <ac:spMkLst>
            <pc:docMk/>
            <pc:sldMk cId="2512368193" sldId="430"/>
            <ac:spMk id="2" creationId="{813155F5-E8A5-47CF-B8FD-DF4368254B61}"/>
          </ac:spMkLst>
        </pc:spChg>
        <pc:spChg chg="del">
          <ac:chgData name="Jorge Garcia | FETRI" userId="c64a7d57-1da2-4763-a98c-3c1ec591bfe0" providerId="ADAL" clId="{92A89F8E-3089-4165-808F-14E6C47FA051}" dt="2020-07-09T09:29:31.150" v="2969" actId="478"/>
          <ac:spMkLst>
            <pc:docMk/>
            <pc:sldMk cId="2512368193" sldId="430"/>
            <ac:spMk id="3" creationId="{A582779F-39ED-4A79-9804-1EAA9FFD14A8}"/>
          </ac:spMkLst>
        </pc:spChg>
        <pc:spChg chg="add del mod">
          <ac:chgData name="Jorge Garcia | FETRI" userId="c64a7d57-1da2-4763-a98c-3c1ec591bfe0" providerId="ADAL" clId="{92A89F8E-3089-4165-808F-14E6C47FA051}" dt="2020-07-09T09:29:29.673" v="2968"/>
          <ac:spMkLst>
            <pc:docMk/>
            <pc:sldMk cId="2512368193" sldId="430"/>
            <ac:spMk id="4" creationId="{6153B875-1EC8-4444-AE50-D04B1CD42C79}"/>
          </ac:spMkLst>
        </pc:spChg>
        <pc:spChg chg="add mod">
          <ac:chgData name="Jorge Garcia | FETRI" userId="c64a7d57-1da2-4763-a98c-3c1ec591bfe0" providerId="ADAL" clId="{92A89F8E-3089-4165-808F-14E6C47FA051}" dt="2020-07-09T09:35:28.169" v="3463" actId="20577"/>
          <ac:spMkLst>
            <pc:docMk/>
            <pc:sldMk cId="2512368193" sldId="430"/>
            <ac:spMk id="5" creationId="{AD754930-53C1-4BC2-A684-74755C54962E}"/>
          </ac:spMkLst>
        </pc:spChg>
        <pc:spChg chg="add mod">
          <ac:chgData name="Jorge Garcia | FETRI" userId="c64a7d57-1da2-4763-a98c-3c1ec591bfe0" providerId="ADAL" clId="{92A89F8E-3089-4165-808F-14E6C47FA051}" dt="2020-07-09T09:29:35.193" v="2971"/>
          <ac:spMkLst>
            <pc:docMk/>
            <pc:sldMk cId="2512368193" sldId="430"/>
            <ac:spMk id="6" creationId="{A5670FAB-3228-4AF7-9F3B-867451A245DF}"/>
          </ac:spMkLst>
        </pc:spChg>
      </pc:sldChg>
      <pc:sldChg chg="addSp delSp modSp new mod">
        <pc:chgData name="Jorge Garcia | FETRI" userId="c64a7d57-1da2-4763-a98c-3c1ec591bfe0" providerId="ADAL" clId="{92A89F8E-3089-4165-808F-14E6C47FA051}" dt="2020-07-09T10:09:01.988" v="3553"/>
        <pc:sldMkLst>
          <pc:docMk/>
          <pc:sldMk cId="3537660997" sldId="431"/>
        </pc:sldMkLst>
        <pc:spChg chg="del">
          <ac:chgData name="Jorge Garcia | FETRI" userId="c64a7d57-1da2-4763-a98c-3c1ec591bfe0" providerId="ADAL" clId="{92A89F8E-3089-4165-808F-14E6C47FA051}" dt="2020-07-09T10:02:54.376" v="3465" actId="478"/>
          <ac:spMkLst>
            <pc:docMk/>
            <pc:sldMk cId="3537660997" sldId="431"/>
            <ac:spMk id="2" creationId="{79DAF1EB-E945-459E-AFE0-55CABB882E9A}"/>
          </ac:spMkLst>
        </pc:spChg>
        <pc:spChg chg="del">
          <ac:chgData name="Jorge Garcia | FETRI" userId="c64a7d57-1da2-4763-a98c-3c1ec591bfe0" providerId="ADAL" clId="{92A89F8E-3089-4165-808F-14E6C47FA051}" dt="2020-07-09T10:02:54.376" v="3465" actId="478"/>
          <ac:spMkLst>
            <pc:docMk/>
            <pc:sldMk cId="3537660997" sldId="431"/>
            <ac:spMk id="3" creationId="{63241495-152C-4DA0-A232-0D32D5AD85FC}"/>
          </ac:spMkLst>
        </pc:spChg>
        <pc:spChg chg="add mod">
          <ac:chgData name="Jorge Garcia | FETRI" userId="c64a7d57-1da2-4763-a98c-3c1ec591bfe0" providerId="ADAL" clId="{92A89F8E-3089-4165-808F-14E6C47FA051}" dt="2020-07-09T10:08:23.507" v="3552" actId="113"/>
          <ac:spMkLst>
            <pc:docMk/>
            <pc:sldMk cId="3537660997" sldId="431"/>
            <ac:spMk id="21" creationId="{B4F90060-8D74-4E08-8FA8-8971B15CBB7A}"/>
          </ac:spMkLst>
        </pc:spChg>
        <pc:spChg chg="add mod">
          <ac:chgData name="Jorge Garcia | FETRI" userId="c64a7d57-1da2-4763-a98c-3c1ec591bfe0" providerId="ADAL" clId="{92A89F8E-3089-4165-808F-14E6C47FA051}" dt="2020-07-09T10:09:01.988" v="3553"/>
          <ac:spMkLst>
            <pc:docMk/>
            <pc:sldMk cId="3537660997" sldId="431"/>
            <ac:spMk id="22" creationId="{BED4487F-3413-44FD-A157-A4919A44906C}"/>
          </ac:spMkLst>
        </pc:spChg>
        <pc:picChg chg="add mod">
          <ac:chgData name="Jorge Garcia | FETRI" userId="c64a7d57-1da2-4763-a98c-3c1ec591bfe0" providerId="ADAL" clId="{92A89F8E-3089-4165-808F-14E6C47FA051}" dt="2020-07-09T10:03:29.594" v="3468" actId="1076"/>
          <ac:picMkLst>
            <pc:docMk/>
            <pc:sldMk cId="3537660997" sldId="431"/>
            <ac:picMk id="5" creationId="{37454FCC-2BD4-4079-95EA-448254BB5A11}"/>
          </ac:picMkLst>
        </pc:picChg>
        <pc:picChg chg="add mod">
          <ac:chgData name="Jorge Garcia | FETRI" userId="c64a7d57-1da2-4763-a98c-3c1ec591bfe0" providerId="ADAL" clId="{92A89F8E-3089-4165-808F-14E6C47FA051}" dt="2020-07-09T10:07:04.405" v="3503" actId="1076"/>
          <ac:picMkLst>
            <pc:docMk/>
            <pc:sldMk cId="3537660997" sldId="431"/>
            <ac:picMk id="17" creationId="{92D6CDE8-B8FF-44FA-BB4D-AF736C5D1C37}"/>
          </ac:picMkLst>
        </pc:picChg>
        <pc:picChg chg="add mod">
          <ac:chgData name="Jorge Garcia | FETRI" userId="c64a7d57-1da2-4763-a98c-3c1ec591bfe0" providerId="ADAL" clId="{92A89F8E-3089-4165-808F-14E6C47FA051}" dt="2020-07-09T10:07:30.832" v="3514" actId="1076"/>
          <ac:picMkLst>
            <pc:docMk/>
            <pc:sldMk cId="3537660997" sldId="431"/>
            <ac:picMk id="19" creationId="{B43F1B9B-6A75-4B0F-BD3A-0F17901D3986}"/>
          </ac:picMkLst>
        </pc:picChg>
        <pc:cxnChg chg="add mod">
          <ac:chgData name="Jorge Garcia | FETRI" userId="c64a7d57-1da2-4763-a98c-3c1ec591bfe0" providerId="ADAL" clId="{92A89F8E-3089-4165-808F-14E6C47FA051}" dt="2020-07-09T10:04:24.659" v="3471" actId="1582"/>
          <ac:cxnSpMkLst>
            <pc:docMk/>
            <pc:sldMk cId="3537660997" sldId="431"/>
            <ac:cxnSpMk id="7" creationId="{7857CF07-27E7-4743-B769-DBDCEA7C04A1}"/>
          </ac:cxnSpMkLst>
        </pc:cxnChg>
        <pc:cxnChg chg="add mod">
          <ac:chgData name="Jorge Garcia | FETRI" userId="c64a7d57-1da2-4763-a98c-3c1ec591bfe0" providerId="ADAL" clId="{92A89F8E-3089-4165-808F-14E6C47FA051}" dt="2020-07-09T10:04:28.673" v="3473" actId="1076"/>
          <ac:cxnSpMkLst>
            <pc:docMk/>
            <pc:sldMk cId="3537660997" sldId="431"/>
            <ac:cxnSpMk id="8" creationId="{F7DD6A82-951B-43CD-A9DC-C41E8B0F354F}"/>
          </ac:cxnSpMkLst>
        </pc:cxnChg>
        <pc:cxnChg chg="add mod">
          <ac:chgData name="Jorge Garcia | FETRI" userId="c64a7d57-1da2-4763-a98c-3c1ec591bfe0" providerId="ADAL" clId="{92A89F8E-3089-4165-808F-14E6C47FA051}" dt="2020-07-09T10:04:33.645" v="3475" actId="1076"/>
          <ac:cxnSpMkLst>
            <pc:docMk/>
            <pc:sldMk cId="3537660997" sldId="431"/>
            <ac:cxnSpMk id="9" creationId="{A8BEB956-D1FE-4DE4-B9D0-CE25A521EFC0}"/>
          </ac:cxnSpMkLst>
        </pc:cxnChg>
        <pc:cxnChg chg="add mod">
          <ac:chgData name="Jorge Garcia | FETRI" userId="c64a7d57-1da2-4763-a98c-3c1ec591bfe0" providerId="ADAL" clId="{92A89F8E-3089-4165-808F-14E6C47FA051}" dt="2020-07-09T10:04:38.651" v="3477" actId="1076"/>
          <ac:cxnSpMkLst>
            <pc:docMk/>
            <pc:sldMk cId="3537660997" sldId="431"/>
            <ac:cxnSpMk id="10" creationId="{26EC13F5-38A4-45A6-959F-D6BE2B15EF90}"/>
          </ac:cxnSpMkLst>
        </pc:cxnChg>
        <pc:cxnChg chg="add mod">
          <ac:chgData name="Jorge Garcia | FETRI" userId="c64a7d57-1da2-4763-a98c-3c1ec591bfe0" providerId="ADAL" clId="{92A89F8E-3089-4165-808F-14E6C47FA051}" dt="2020-07-09T10:04:42.949" v="3479" actId="1076"/>
          <ac:cxnSpMkLst>
            <pc:docMk/>
            <pc:sldMk cId="3537660997" sldId="431"/>
            <ac:cxnSpMk id="11" creationId="{4A1BF51A-11A1-4F90-B756-9ABE92471B5B}"/>
          </ac:cxnSpMkLst>
        </pc:cxnChg>
        <pc:cxnChg chg="add mod">
          <ac:chgData name="Jorge Garcia | FETRI" userId="c64a7d57-1da2-4763-a98c-3c1ec591bfe0" providerId="ADAL" clId="{92A89F8E-3089-4165-808F-14E6C47FA051}" dt="2020-07-09T10:05:17.112" v="3488"/>
          <ac:cxnSpMkLst>
            <pc:docMk/>
            <pc:sldMk cId="3537660997" sldId="431"/>
            <ac:cxnSpMk id="12" creationId="{9908AF9B-3218-44BB-9729-E66CDD06A14C}"/>
          </ac:cxnSpMkLst>
        </pc:cxnChg>
        <pc:cxnChg chg="add mod">
          <ac:chgData name="Jorge Garcia | FETRI" userId="c64a7d57-1da2-4763-a98c-3c1ec591bfe0" providerId="ADAL" clId="{92A89F8E-3089-4165-808F-14E6C47FA051}" dt="2020-07-09T10:05:24.208" v="3491" actId="208"/>
          <ac:cxnSpMkLst>
            <pc:docMk/>
            <pc:sldMk cId="3537660997" sldId="431"/>
            <ac:cxnSpMk id="15" creationId="{5FE92886-6CA3-4AF0-958C-CBED46DFE6B1}"/>
          </ac:cxnSpMkLst>
        </pc:cxnChg>
        <pc:cxnChg chg="add mod">
          <ac:chgData name="Jorge Garcia | FETRI" userId="c64a7d57-1da2-4763-a98c-3c1ec591bfe0" providerId="ADAL" clId="{92A89F8E-3089-4165-808F-14E6C47FA051}" dt="2020-07-09T10:07:53.318" v="3517" actId="208"/>
          <ac:cxnSpMkLst>
            <pc:docMk/>
            <pc:sldMk cId="3537660997" sldId="431"/>
            <ac:cxnSpMk id="20" creationId="{C1ACBEF4-B067-4DD2-A09E-25D38F60C3C4}"/>
          </ac:cxnSpMkLst>
        </pc:cxnChg>
      </pc:sldChg>
      <pc:sldChg chg="addSp delSp modSp new mod">
        <pc:chgData name="Jorge Garcia | FETRI" userId="c64a7d57-1da2-4763-a98c-3c1ec591bfe0" providerId="ADAL" clId="{92A89F8E-3089-4165-808F-14E6C47FA051}" dt="2020-07-09T10:16:10.217" v="4849"/>
        <pc:sldMkLst>
          <pc:docMk/>
          <pc:sldMk cId="1692611239" sldId="432"/>
        </pc:sldMkLst>
        <pc:spChg chg="del">
          <ac:chgData name="Jorge Garcia | FETRI" userId="c64a7d57-1da2-4763-a98c-3c1ec591bfe0" providerId="ADAL" clId="{92A89F8E-3089-4165-808F-14E6C47FA051}" dt="2020-07-09T10:16:05.297" v="4847" actId="478"/>
          <ac:spMkLst>
            <pc:docMk/>
            <pc:sldMk cId="1692611239" sldId="432"/>
            <ac:spMk id="2" creationId="{6C3963D5-D7C0-4389-BF25-6F53E6EAD1D5}"/>
          </ac:spMkLst>
        </pc:spChg>
        <pc:spChg chg="del">
          <ac:chgData name="Jorge Garcia | FETRI" userId="c64a7d57-1da2-4763-a98c-3c1ec591bfe0" providerId="ADAL" clId="{92A89F8E-3089-4165-808F-14E6C47FA051}" dt="2020-07-09T10:16:05.297" v="4847" actId="478"/>
          <ac:spMkLst>
            <pc:docMk/>
            <pc:sldMk cId="1692611239" sldId="432"/>
            <ac:spMk id="3" creationId="{3FD5AD8F-5B6B-482E-A4E8-88528C86017E}"/>
          </ac:spMkLst>
        </pc:spChg>
        <pc:spChg chg="add mod">
          <ac:chgData name="Jorge Garcia | FETRI" userId="c64a7d57-1da2-4763-a98c-3c1ec591bfe0" providerId="ADAL" clId="{92A89F8E-3089-4165-808F-14E6C47FA051}" dt="2020-07-09T10:16:10.217" v="4849"/>
          <ac:spMkLst>
            <pc:docMk/>
            <pc:sldMk cId="1692611239" sldId="432"/>
            <ac:spMk id="6" creationId="{74B0A4F2-BF68-40F2-A1D8-9AD88FBE1023}"/>
          </ac:spMkLst>
        </pc:spChg>
        <pc:picChg chg="add del mod">
          <ac:chgData name="Jorge Garcia | FETRI" userId="c64a7d57-1da2-4763-a98c-3c1ec591bfe0" providerId="ADAL" clId="{92A89F8E-3089-4165-808F-14E6C47FA051}" dt="2020-07-09T10:16:02.678" v="4846"/>
          <ac:picMkLst>
            <pc:docMk/>
            <pc:sldMk cId="1692611239" sldId="432"/>
            <ac:picMk id="4" creationId="{ED965ECC-DF38-4418-89BD-47D0F27C8681}"/>
          </ac:picMkLst>
        </pc:picChg>
        <pc:picChg chg="add mod">
          <ac:chgData name="Jorge Garcia | FETRI" userId="c64a7d57-1da2-4763-a98c-3c1ec591bfe0" providerId="ADAL" clId="{92A89F8E-3089-4165-808F-14E6C47FA051}" dt="2020-07-09T10:16:05.551" v="4848"/>
          <ac:picMkLst>
            <pc:docMk/>
            <pc:sldMk cId="1692611239" sldId="432"/>
            <ac:picMk id="5" creationId="{8A3E8807-A59D-4FED-8213-0A39D73CC2F4}"/>
          </ac:picMkLst>
        </pc:picChg>
      </pc:sldChg>
      <pc:sldChg chg="addSp delSp modSp new mod">
        <pc:chgData name="Jorge Garcia | FETRI" userId="c64a7d57-1da2-4763-a98c-3c1ec591bfe0" providerId="ADAL" clId="{92A89F8E-3089-4165-808F-14E6C47FA051}" dt="2020-07-23T07:14:46.802" v="6223" actId="20577"/>
        <pc:sldMkLst>
          <pc:docMk/>
          <pc:sldMk cId="3767225016" sldId="433"/>
        </pc:sldMkLst>
        <pc:spChg chg="del">
          <ac:chgData name="Jorge Garcia | FETRI" userId="c64a7d57-1da2-4763-a98c-3c1ec591bfe0" providerId="ADAL" clId="{92A89F8E-3089-4165-808F-14E6C47FA051}" dt="2020-07-23T07:06:20.514" v="5021" actId="478"/>
          <ac:spMkLst>
            <pc:docMk/>
            <pc:sldMk cId="3767225016" sldId="433"/>
            <ac:spMk id="2" creationId="{41B6B521-DBB0-47E7-8D82-B10B83ED5C7E}"/>
          </ac:spMkLst>
        </pc:spChg>
        <pc:spChg chg="del">
          <ac:chgData name="Jorge Garcia | FETRI" userId="c64a7d57-1da2-4763-a98c-3c1ec591bfe0" providerId="ADAL" clId="{92A89F8E-3089-4165-808F-14E6C47FA051}" dt="2020-07-23T07:06:20.514" v="5021" actId="478"/>
          <ac:spMkLst>
            <pc:docMk/>
            <pc:sldMk cId="3767225016" sldId="433"/>
            <ac:spMk id="3" creationId="{2A77C3D6-BC7C-4C4B-83F5-45B3C8DC6903}"/>
          </ac:spMkLst>
        </pc:spChg>
        <pc:spChg chg="add mod">
          <ac:chgData name="Jorge Garcia | FETRI" userId="c64a7d57-1da2-4763-a98c-3c1ec591bfe0" providerId="ADAL" clId="{92A89F8E-3089-4165-808F-14E6C47FA051}" dt="2020-07-23T07:06:32.814" v="5023"/>
          <ac:spMkLst>
            <pc:docMk/>
            <pc:sldMk cId="3767225016" sldId="433"/>
            <ac:spMk id="5" creationId="{F4E686B8-2CC8-4270-8755-56A1A5FCCCCF}"/>
          </ac:spMkLst>
        </pc:spChg>
        <pc:spChg chg="add mod">
          <ac:chgData name="Jorge Garcia | FETRI" userId="c64a7d57-1da2-4763-a98c-3c1ec591bfe0" providerId="ADAL" clId="{92A89F8E-3089-4165-808F-14E6C47FA051}" dt="2020-07-23T07:12:55.891" v="6183" actId="208"/>
          <ac:spMkLst>
            <pc:docMk/>
            <pc:sldMk cId="3767225016" sldId="433"/>
            <ac:spMk id="6" creationId="{C4ECE232-B45A-4338-9F60-6591764E856F}"/>
          </ac:spMkLst>
        </pc:spChg>
        <pc:spChg chg="add del mod">
          <ac:chgData name="Jorge Garcia | FETRI" userId="c64a7d57-1da2-4763-a98c-3c1ec591bfe0" providerId="ADAL" clId="{92A89F8E-3089-4165-808F-14E6C47FA051}" dt="2020-07-23T07:13:34.862" v="6195" actId="478"/>
          <ac:spMkLst>
            <pc:docMk/>
            <pc:sldMk cId="3767225016" sldId="433"/>
            <ac:spMk id="7" creationId="{1D876F9D-C0F7-4858-8A4F-FBF6141067B0}"/>
          </ac:spMkLst>
        </pc:spChg>
        <pc:spChg chg="add mod">
          <ac:chgData name="Jorge Garcia | FETRI" userId="c64a7d57-1da2-4763-a98c-3c1ec591bfe0" providerId="ADAL" clId="{92A89F8E-3089-4165-808F-14E6C47FA051}" dt="2020-07-23T07:14:46.802" v="6223" actId="20577"/>
          <ac:spMkLst>
            <pc:docMk/>
            <pc:sldMk cId="3767225016" sldId="433"/>
            <ac:spMk id="15" creationId="{FDAD7404-0F5A-4E38-8CA6-8926993DA005}"/>
          </ac:spMkLst>
        </pc:spChg>
        <pc:picChg chg="add mod">
          <ac:chgData name="Jorge Garcia | FETRI" userId="c64a7d57-1da2-4763-a98c-3c1ec591bfe0" providerId="ADAL" clId="{92A89F8E-3089-4165-808F-14E6C47FA051}" dt="2020-07-23T07:06:26.692" v="5022"/>
          <ac:picMkLst>
            <pc:docMk/>
            <pc:sldMk cId="3767225016" sldId="433"/>
            <ac:picMk id="4" creationId="{C0373248-95A7-41EC-9634-4434D6D109B7}"/>
          </ac:picMkLst>
        </pc:picChg>
        <pc:picChg chg="add del mod">
          <ac:chgData name="Jorge Garcia | FETRI" userId="c64a7d57-1da2-4763-a98c-3c1ec591bfe0" providerId="ADAL" clId="{92A89F8E-3089-4165-808F-14E6C47FA051}" dt="2020-07-23T07:13:49.954" v="6197" actId="478"/>
          <ac:picMkLst>
            <pc:docMk/>
            <pc:sldMk cId="3767225016" sldId="433"/>
            <ac:picMk id="9" creationId="{6AB9CA53-2344-4E9E-8A14-E23297364E09}"/>
          </ac:picMkLst>
        </pc:picChg>
        <pc:picChg chg="add mod">
          <ac:chgData name="Jorge Garcia | FETRI" userId="c64a7d57-1da2-4763-a98c-3c1ec591bfe0" providerId="ADAL" clId="{92A89F8E-3089-4165-808F-14E6C47FA051}" dt="2020-07-23T07:14:21.502" v="6203" actId="1076"/>
          <ac:picMkLst>
            <pc:docMk/>
            <pc:sldMk cId="3767225016" sldId="433"/>
            <ac:picMk id="11" creationId="{27258F23-476A-482E-A74A-B11C33BF2111}"/>
          </ac:picMkLst>
        </pc:picChg>
        <pc:picChg chg="add mod">
          <ac:chgData name="Jorge Garcia | FETRI" userId="c64a7d57-1da2-4763-a98c-3c1ec591bfe0" providerId="ADAL" clId="{92A89F8E-3089-4165-808F-14E6C47FA051}" dt="2020-07-23T07:14:27.376" v="6205" actId="1076"/>
          <ac:picMkLst>
            <pc:docMk/>
            <pc:sldMk cId="3767225016" sldId="433"/>
            <ac:picMk id="13" creationId="{F6ED1B7A-3A9B-41E0-A8A7-371C525643E8}"/>
          </ac:picMkLst>
        </pc:picChg>
        <pc:picChg chg="add mod">
          <ac:chgData name="Jorge Garcia | FETRI" userId="c64a7d57-1da2-4763-a98c-3c1ec591bfe0" providerId="ADAL" clId="{92A89F8E-3089-4165-808F-14E6C47FA051}" dt="2020-07-23T07:14:31.336" v="6207" actId="1076"/>
          <ac:picMkLst>
            <pc:docMk/>
            <pc:sldMk cId="3767225016" sldId="433"/>
            <ac:picMk id="14" creationId="{F79F741F-1270-4220-810C-6A9543222A0B}"/>
          </ac:picMkLst>
        </pc:picChg>
        <pc:picChg chg="add del">
          <ac:chgData name="Jorge Garcia | FETRI" userId="c64a7d57-1da2-4763-a98c-3c1ec591bfe0" providerId="ADAL" clId="{92A89F8E-3089-4165-808F-14E6C47FA051}" dt="2020-07-23T07:13:34.862" v="6195" actId="478"/>
          <ac:picMkLst>
            <pc:docMk/>
            <pc:sldMk cId="3767225016" sldId="433"/>
            <ac:picMk id="1026" creationId="{06834B33-BDC1-4FBC-918E-13D20FD5ACFD}"/>
          </ac:picMkLst>
        </pc:picChg>
      </pc:sldChg>
      <pc:sldChg chg="modSp add mod">
        <pc:chgData name="Jorge Garcia | FETRI" userId="c64a7d57-1da2-4763-a98c-3c1ec591bfe0" providerId="ADAL" clId="{92A89F8E-3089-4165-808F-14E6C47FA051}" dt="2020-07-23T07:10:08.919" v="5580" actId="20577"/>
        <pc:sldMkLst>
          <pc:docMk/>
          <pc:sldMk cId="2357054741" sldId="434"/>
        </pc:sldMkLst>
        <pc:spChg chg="mod">
          <ac:chgData name="Jorge Garcia | FETRI" userId="c64a7d57-1da2-4763-a98c-3c1ec591bfe0" providerId="ADAL" clId="{92A89F8E-3089-4165-808F-14E6C47FA051}" dt="2020-07-23T07:10:08.919" v="5580" actId="20577"/>
          <ac:spMkLst>
            <pc:docMk/>
            <pc:sldMk cId="2357054741" sldId="434"/>
            <ac:spMk id="5" creationId="{AD754930-53C1-4BC2-A684-74755C54962E}"/>
          </ac:spMkLst>
        </pc:spChg>
      </pc:sldChg>
      <pc:sldChg chg="new del">
        <pc:chgData name="Jorge Garcia | FETRI" userId="c64a7d57-1da2-4763-a98c-3c1ec591bfe0" providerId="ADAL" clId="{92A89F8E-3089-4165-808F-14E6C47FA051}" dt="2020-07-23T07:06:52.748" v="5025" actId="680"/>
        <pc:sldMkLst>
          <pc:docMk/>
          <pc:sldMk cId="2402130008" sldId="434"/>
        </pc:sldMkLst>
      </pc:sldChg>
      <pc:sldChg chg="modSp add mod">
        <pc:chgData name="Jorge Garcia | FETRI" userId="c64a7d57-1da2-4763-a98c-3c1ec591bfe0" providerId="ADAL" clId="{92A89F8E-3089-4165-808F-14E6C47FA051}" dt="2020-07-23T07:12:02.911" v="6168" actId="20577"/>
        <pc:sldMkLst>
          <pc:docMk/>
          <pc:sldMk cId="244271757" sldId="435"/>
        </pc:sldMkLst>
        <pc:spChg chg="mod">
          <ac:chgData name="Jorge Garcia | FETRI" userId="c64a7d57-1da2-4763-a98c-3c1ec591bfe0" providerId="ADAL" clId="{92A89F8E-3089-4165-808F-14E6C47FA051}" dt="2020-07-23T07:12:02.911" v="6168" actId="20577"/>
          <ac:spMkLst>
            <pc:docMk/>
            <pc:sldMk cId="244271757" sldId="435"/>
            <ac:spMk id="5" creationId="{AD754930-53C1-4BC2-A684-74755C54962E}"/>
          </ac:spMkLst>
        </pc:spChg>
        <pc:spChg chg="mod">
          <ac:chgData name="Jorge Garcia | FETRI" userId="c64a7d57-1da2-4763-a98c-3c1ec591bfe0" providerId="ADAL" clId="{92A89F8E-3089-4165-808F-14E6C47FA051}" dt="2020-07-23T07:10:22.732" v="5600" actId="20577"/>
          <ac:spMkLst>
            <pc:docMk/>
            <pc:sldMk cId="244271757" sldId="435"/>
            <ac:spMk id="6" creationId="{A5670FAB-3228-4AF7-9F3B-867451A245DF}"/>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3078427" cy="513508"/>
          </a:xfrm>
          <a:prstGeom prst="rect">
            <a:avLst/>
          </a:prstGeom>
        </p:spPr>
        <p:txBody>
          <a:bodyPr vert="horz" lIns="99075" tIns="49538" rIns="99075" bIns="49538" rtlCol="0"/>
          <a:lstStyle>
            <a:lvl1pPr algn="l">
              <a:defRPr sz="1300"/>
            </a:lvl1pPr>
          </a:lstStyle>
          <a:p>
            <a:endParaRPr lang="es-ES" dirty="0"/>
          </a:p>
        </p:txBody>
      </p:sp>
      <p:sp>
        <p:nvSpPr>
          <p:cNvPr id="3" name="Marcador de fecha 2"/>
          <p:cNvSpPr>
            <a:spLocks noGrp="1"/>
          </p:cNvSpPr>
          <p:nvPr>
            <p:ph type="dt" idx="1"/>
          </p:nvPr>
        </p:nvSpPr>
        <p:spPr>
          <a:xfrm>
            <a:off x="4023992" y="0"/>
            <a:ext cx="3078427" cy="513508"/>
          </a:xfrm>
          <a:prstGeom prst="rect">
            <a:avLst/>
          </a:prstGeom>
        </p:spPr>
        <p:txBody>
          <a:bodyPr vert="horz" lIns="99075" tIns="49538" rIns="99075" bIns="49538" rtlCol="0"/>
          <a:lstStyle>
            <a:lvl1pPr algn="r">
              <a:defRPr sz="1300"/>
            </a:lvl1pPr>
          </a:lstStyle>
          <a:p>
            <a:fld id="{5E4DD8F2-5F0A-43A3-9B76-A36431982789}" type="datetimeFigureOut">
              <a:rPr lang="es-ES" smtClean="0"/>
              <a:pPr/>
              <a:t>17/02/2021</a:t>
            </a:fld>
            <a:endParaRPr lang="es-ES" dirty="0"/>
          </a:p>
        </p:txBody>
      </p:sp>
      <p:sp>
        <p:nvSpPr>
          <p:cNvPr id="4" name="Marcador de imagen de diapositiva 3"/>
          <p:cNvSpPr>
            <a:spLocks noGrp="1" noRot="1" noChangeAspect="1"/>
          </p:cNvSpPr>
          <p:nvPr>
            <p:ph type="sldImg" idx="2"/>
          </p:nvPr>
        </p:nvSpPr>
        <p:spPr>
          <a:xfrm>
            <a:off x="1111250" y="1279525"/>
            <a:ext cx="4881563" cy="3454400"/>
          </a:xfrm>
          <a:prstGeom prst="rect">
            <a:avLst/>
          </a:prstGeom>
          <a:noFill/>
          <a:ln w="12700">
            <a:solidFill>
              <a:prstClr val="black"/>
            </a:solidFill>
          </a:ln>
        </p:spPr>
        <p:txBody>
          <a:bodyPr vert="horz" lIns="99075" tIns="49538" rIns="99075" bIns="49538" rtlCol="0" anchor="ctr"/>
          <a:lstStyle/>
          <a:p>
            <a:endParaRPr lang="es-ES" dirty="0"/>
          </a:p>
        </p:txBody>
      </p:sp>
      <p:sp>
        <p:nvSpPr>
          <p:cNvPr id="5" name="Marcador de notas 4"/>
          <p:cNvSpPr>
            <a:spLocks noGrp="1"/>
          </p:cNvSpPr>
          <p:nvPr>
            <p:ph type="body" sz="quarter" idx="3"/>
          </p:nvPr>
        </p:nvSpPr>
        <p:spPr>
          <a:xfrm>
            <a:off x="710407" y="4925407"/>
            <a:ext cx="5683250" cy="4029879"/>
          </a:xfrm>
          <a:prstGeom prst="rect">
            <a:avLst/>
          </a:prstGeom>
        </p:spPr>
        <p:txBody>
          <a:bodyPr vert="horz" lIns="99075" tIns="49538" rIns="99075" bIns="49538"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9721107"/>
            <a:ext cx="3078427" cy="513507"/>
          </a:xfrm>
          <a:prstGeom prst="rect">
            <a:avLst/>
          </a:prstGeom>
        </p:spPr>
        <p:txBody>
          <a:bodyPr vert="horz" lIns="99075" tIns="49538" rIns="99075" bIns="49538" rtlCol="0" anchor="b"/>
          <a:lstStyle>
            <a:lvl1pPr algn="l">
              <a:defRPr sz="1300"/>
            </a:lvl1pPr>
          </a:lstStyle>
          <a:p>
            <a:endParaRPr lang="es-ES" dirty="0"/>
          </a:p>
        </p:txBody>
      </p:sp>
      <p:sp>
        <p:nvSpPr>
          <p:cNvPr id="7" name="Marcador de número de diapositiva 6"/>
          <p:cNvSpPr>
            <a:spLocks noGrp="1"/>
          </p:cNvSpPr>
          <p:nvPr>
            <p:ph type="sldNum" sz="quarter" idx="5"/>
          </p:nvPr>
        </p:nvSpPr>
        <p:spPr>
          <a:xfrm>
            <a:off x="4023992" y="9721107"/>
            <a:ext cx="3078427" cy="513507"/>
          </a:xfrm>
          <a:prstGeom prst="rect">
            <a:avLst/>
          </a:prstGeom>
        </p:spPr>
        <p:txBody>
          <a:bodyPr vert="horz" lIns="99075" tIns="49538" rIns="99075" bIns="49538" rtlCol="0" anchor="b"/>
          <a:lstStyle>
            <a:lvl1pPr algn="r">
              <a:defRPr sz="1300"/>
            </a:lvl1pPr>
          </a:lstStyle>
          <a:p>
            <a:fld id="{0B25BB52-14E0-42B9-9C43-11ECBD2DBA5E}" type="slidenum">
              <a:rPr lang="es-ES" smtClean="0"/>
              <a:pPr/>
              <a:t>‹Nº›</a:t>
            </a:fld>
            <a:endParaRPr lang="es-ES" dirty="0"/>
          </a:p>
        </p:txBody>
      </p:sp>
    </p:spTree>
    <p:extLst>
      <p:ext uri="{BB962C8B-B14F-4D97-AF65-F5344CB8AC3E}">
        <p14:creationId xmlns:p14="http://schemas.microsoft.com/office/powerpoint/2010/main" val="15959692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801648" y="2349386"/>
            <a:ext cx="9085342" cy="1621111"/>
          </a:xfrm>
        </p:spPr>
        <p:txBody>
          <a:bodyPr/>
          <a:lstStyle/>
          <a:p>
            <a:r>
              <a:rPr lang="es-ES_tradnl"/>
              <a:t>Clic para editar título</a:t>
            </a:r>
            <a:endParaRPr lang="es-ES"/>
          </a:p>
        </p:txBody>
      </p:sp>
      <p:sp>
        <p:nvSpPr>
          <p:cNvPr id="3" name="Subtítulo 2"/>
          <p:cNvSpPr>
            <a:spLocks noGrp="1"/>
          </p:cNvSpPr>
          <p:nvPr>
            <p:ph type="subTitle" idx="1"/>
          </p:nvPr>
        </p:nvSpPr>
        <p:spPr>
          <a:xfrm>
            <a:off x="1603296" y="4285615"/>
            <a:ext cx="7482047" cy="1932728"/>
          </a:xfrm>
        </p:spPr>
        <p:txBody>
          <a:bodyPr/>
          <a:lstStyle>
            <a:lvl1pPr marL="0" indent="0" algn="ctr">
              <a:buNone/>
              <a:defRPr>
                <a:solidFill>
                  <a:schemeClr val="tx1">
                    <a:tint val="75000"/>
                  </a:schemeClr>
                </a:solidFill>
              </a:defRPr>
            </a:lvl1pPr>
            <a:lvl2pPr marL="521437" indent="0" algn="ctr">
              <a:buNone/>
              <a:defRPr>
                <a:solidFill>
                  <a:schemeClr val="tx1">
                    <a:tint val="75000"/>
                  </a:schemeClr>
                </a:solidFill>
              </a:defRPr>
            </a:lvl2pPr>
            <a:lvl3pPr marL="1042873" indent="0" algn="ctr">
              <a:buNone/>
              <a:defRPr>
                <a:solidFill>
                  <a:schemeClr val="tx1">
                    <a:tint val="75000"/>
                  </a:schemeClr>
                </a:solidFill>
              </a:defRPr>
            </a:lvl3pPr>
            <a:lvl4pPr marL="1564310" indent="0" algn="ctr">
              <a:buNone/>
              <a:defRPr>
                <a:solidFill>
                  <a:schemeClr val="tx1">
                    <a:tint val="75000"/>
                  </a:schemeClr>
                </a:solidFill>
              </a:defRPr>
            </a:lvl4pPr>
            <a:lvl5pPr marL="2085746" indent="0" algn="ctr">
              <a:buNone/>
              <a:defRPr>
                <a:solidFill>
                  <a:schemeClr val="tx1">
                    <a:tint val="75000"/>
                  </a:schemeClr>
                </a:solidFill>
              </a:defRPr>
            </a:lvl5pPr>
            <a:lvl6pPr marL="2607183" indent="0" algn="ctr">
              <a:buNone/>
              <a:defRPr>
                <a:solidFill>
                  <a:schemeClr val="tx1">
                    <a:tint val="75000"/>
                  </a:schemeClr>
                </a:solidFill>
              </a:defRPr>
            </a:lvl6pPr>
            <a:lvl7pPr marL="3128620" indent="0" algn="ctr">
              <a:buNone/>
              <a:defRPr>
                <a:solidFill>
                  <a:schemeClr val="tx1">
                    <a:tint val="75000"/>
                  </a:schemeClr>
                </a:solidFill>
              </a:defRPr>
            </a:lvl7pPr>
            <a:lvl8pPr marL="3650056" indent="0" algn="ctr">
              <a:buNone/>
              <a:defRPr>
                <a:solidFill>
                  <a:schemeClr val="tx1">
                    <a:tint val="75000"/>
                  </a:schemeClr>
                </a:solidFill>
              </a:defRPr>
            </a:lvl8pPr>
            <a:lvl9pPr marL="4171493" indent="0" algn="ctr">
              <a:buNone/>
              <a:defRPr>
                <a:solidFill>
                  <a:schemeClr val="tx1">
                    <a:tint val="75000"/>
                  </a:schemeClr>
                </a:solidFill>
              </a:defRPr>
            </a:lvl9pPr>
          </a:lstStyle>
          <a:p>
            <a:r>
              <a:rPr lang="es-ES_tradnl"/>
              <a:t>Haga clic para modificar el estilo de subtítulo del patrón</a:t>
            </a:r>
            <a:endParaRPr lang="es-ES"/>
          </a:p>
        </p:txBody>
      </p:sp>
      <p:sp>
        <p:nvSpPr>
          <p:cNvPr id="4" name="Marcador de fecha 3"/>
          <p:cNvSpPr>
            <a:spLocks noGrp="1"/>
          </p:cNvSpPr>
          <p:nvPr>
            <p:ph type="dt" sz="half" idx="10"/>
          </p:nvPr>
        </p:nvSpPr>
        <p:spPr/>
        <p:txBody>
          <a:bodyPr/>
          <a:lstStyle/>
          <a:p>
            <a:fld id="{10C624F8-E4B8-C045-9FF5-560EB80A6A3C}" type="datetimeFigureOut">
              <a:rPr lang="es-ES" smtClean="0"/>
              <a:pPr/>
              <a:t>17/02/2021</a:t>
            </a:fld>
            <a:endParaRPr lang="es-ES" dirty="0"/>
          </a:p>
        </p:txBody>
      </p:sp>
      <p:sp>
        <p:nvSpPr>
          <p:cNvPr id="5" name="Marcador de pie de página 4"/>
          <p:cNvSpPr>
            <a:spLocks noGrp="1"/>
          </p:cNvSpPr>
          <p:nvPr>
            <p:ph type="ftr" sz="quarter" idx="11"/>
          </p:nvPr>
        </p:nvSpPr>
        <p:spPr/>
        <p:txBody>
          <a:bodyPr/>
          <a:lstStyle/>
          <a:p>
            <a:endParaRPr lang="es-ES" dirty="0"/>
          </a:p>
        </p:txBody>
      </p:sp>
      <p:sp>
        <p:nvSpPr>
          <p:cNvPr id="6" name="Marcador de número de diapositiva 5"/>
          <p:cNvSpPr>
            <a:spLocks noGrp="1"/>
          </p:cNvSpPr>
          <p:nvPr>
            <p:ph type="sldNum" sz="quarter" idx="12"/>
          </p:nvPr>
        </p:nvSpPr>
        <p:spPr/>
        <p:txBody>
          <a:bodyPr/>
          <a:lstStyle/>
          <a:p>
            <a:fld id="{103065F2-476E-4946-94B4-C330514224B9}" type="slidenum">
              <a:rPr lang="es-ES" smtClean="0"/>
              <a:pPr/>
              <a:t>‹Nº›</a:t>
            </a:fld>
            <a:endParaRPr lang="es-ES" dirty="0"/>
          </a:p>
        </p:txBody>
      </p:sp>
      <p:sp>
        <p:nvSpPr>
          <p:cNvPr id="13" name="Marcador de contenido 2">
            <a:extLst>
              <a:ext uri="{FF2B5EF4-FFF2-40B4-BE49-F238E27FC236}">
                <a16:creationId xmlns:a16="http://schemas.microsoft.com/office/drawing/2014/main" id="{30E26AD9-2923-4BD0-8BA6-6B3B4B8BAC52}"/>
              </a:ext>
            </a:extLst>
          </p:cNvPr>
          <p:cNvSpPr>
            <a:spLocks noGrp="1"/>
          </p:cNvSpPr>
          <p:nvPr>
            <p:ph idx="13"/>
          </p:nvPr>
        </p:nvSpPr>
        <p:spPr>
          <a:xfrm>
            <a:off x="534432" y="1764666"/>
            <a:ext cx="9619774" cy="4991131"/>
          </a:xfrm>
        </p:spPr>
        <p:txBody>
          <a:bodyPr/>
          <a:lstStyle>
            <a:lvl1pPr>
              <a:defRPr>
                <a:solidFill>
                  <a:srgbClr val="E00202"/>
                </a:solidFill>
                <a:latin typeface="Roboto" panose="02000000000000000000" pitchFamily="2" charset="0"/>
                <a:ea typeface="Roboto" panose="02000000000000000000" pitchFamily="2" charset="0"/>
              </a:defRPr>
            </a:lvl1pPr>
            <a:lvl2pPr>
              <a:defRPr>
                <a:solidFill>
                  <a:srgbClr val="E00202"/>
                </a:solidFill>
                <a:latin typeface="Roboto" panose="02000000000000000000" pitchFamily="2" charset="0"/>
                <a:ea typeface="Roboto" panose="02000000000000000000" pitchFamily="2" charset="0"/>
              </a:defRPr>
            </a:lvl2pPr>
            <a:lvl3pPr>
              <a:defRPr>
                <a:solidFill>
                  <a:srgbClr val="E00202"/>
                </a:solidFill>
                <a:latin typeface="Roboto" panose="02000000000000000000" pitchFamily="2" charset="0"/>
                <a:ea typeface="Roboto" panose="02000000000000000000" pitchFamily="2" charset="0"/>
              </a:defRPr>
            </a:lvl3pPr>
            <a:lvl4pPr>
              <a:defRPr>
                <a:solidFill>
                  <a:srgbClr val="E00202"/>
                </a:solidFill>
                <a:latin typeface="Roboto" panose="02000000000000000000" pitchFamily="2" charset="0"/>
                <a:ea typeface="Roboto" panose="02000000000000000000" pitchFamily="2" charset="0"/>
              </a:defRPr>
            </a:lvl4pPr>
            <a:lvl5pPr>
              <a:defRPr>
                <a:solidFill>
                  <a:srgbClr val="E00202"/>
                </a:solidFill>
                <a:latin typeface="Roboto" panose="02000000000000000000" pitchFamily="2" charset="0"/>
                <a:ea typeface="Roboto" panose="02000000000000000000" pitchFamily="2" charset="0"/>
              </a:defRPr>
            </a:lvl5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Tree>
    <p:extLst>
      <p:ext uri="{BB962C8B-B14F-4D97-AF65-F5344CB8AC3E}">
        <p14:creationId xmlns:p14="http://schemas.microsoft.com/office/powerpoint/2010/main" val="37208448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a:t>Clic para editar título</a:t>
            </a:r>
            <a:endParaRPr lang="es-ES"/>
          </a:p>
        </p:txBody>
      </p:sp>
      <p:sp>
        <p:nvSpPr>
          <p:cNvPr id="3" name="Marcador de texto vertical 2"/>
          <p:cNvSpPr>
            <a:spLocks noGrp="1"/>
          </p:cNvSpPr>
          <p:nvPr>
            <p:ph type="body" orient="vert" idx="1"/>
          </p:nvPr>
        </p:nvSpPr>
        <p:spPr/>
        <p:txBody>
          <a:bodyPr vert="eaVert"/>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4" name="Marcador de fecha 3"/>
          <p:cNvSpPr>
            <a:spLocks noGrp="1"/>
          </p:cNvSpPr>
          <p:nvPr>
            <p:ph type="dt" sz="half" idx="10"/>
          </p:nvPr>
        </p:nvSpPr>
        <p:spPr/>
        <p:txBody>
          <a:bodyPr/>
          <a:lstStyle/>
          <a:p>
            <a:fld id="{10C624F8-E4B8-C045-9FF5-560EB80A6A3C}" type="datetimeFigureOut">
              <a:rPr lang="es-ES" smtClean="0"/>
              <a:pPr/>
              <a:t>17/02/2021</a:t>
            </a:fld>
            <a:endParaRPr lang="es-ES" dirty="0"/>
          </a:p>
        </p:txBody>
      </p:sp>
      <p:sp>
        <p:nvSpPr>
          <p:cNvPr id="5" name="Marcador de pie de página 4"/>
          <p:cNvSpPr>
            <a:spLocks noGrp="1"/>
          </p:cNvSpPr>
          <p:nvPr>
            <p:ph type="ftr" sz="quarter" idx="11"/>
          </p:nvPr>
        </p:nvSpPr>
        <p:spPr/>
        <p:txBody>
          <a:bodyPr/>
          <a:lstStyle/>
          <a:p>
            <a:endParaRPr lang="es-ES" dirty="0"/>
          </a:p>
        </p:txBody>
      </p:sp>
      <p:sp>
        <p:nvSpPr>
          <p:cNvPr id="6" name="Marcador de número de diapositiva 5"/>
          <p:cNvSpPr>
            <a:spLocks noGrp="1"/>
          </p:cNvSpPr>
          <p:nvPr>
            <p:ph type="sldNum" sz="quarter" idx="12"/>
          </p:nvPr>
        </p:nvSpPr>
        <p:spPr/>
        <p:txBody>
          <a:bodyPr/>
          <a:lstStyle/>
          <a:p>
            <a:fld id="{103065F2-476E-4946-94B4-C330514224B9}" type="slidenum">
              <a:rPr lang="es-ES" smtClean="0"/>
              <a:pPr/>
              <a:t>‹Nº›</a:t>
            </a:fld>
            <a:endParaRPr lang="es-ES" dirty="0"/>
          </a:p>
        </p:txBody>
      </p:sp>
    </p:spTree>
    <p:extLst>
      <p:ext uri="{BB962C8B-B14F-4D97-AF65-F5344CB8AC3E}">
        <p14:creationId xmlns:p14="http://schemas.microsoft.com/office/powerpoint/2010/main" val="22040328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9059363" y="334377"/>
            <a:ext cx="2809479" cy="7116431"/>
          </a:xfrm>
        </p:spPr>
        <p:txBody>
          <a:bodyPr vert="eaVert"/>
          <a:lstStyle/>
          <a:p>
            <a:r>
              <a:rPr lang="es-ES_tradnl"/>
              <a:t>Clic para editar título</a:t>
            </a:r>
            <a:endParaRPr lang="es-ES"/>
          </a:p>
        </p:txBody>
      </p:sp>
      <p:sp>
        <p:nvSpPr>
          <p:cNvPr id="3" name="Marcador de texto vertical 2"/>
          <p:cNvSpPr>
            <a:spLocks noGrp="1"/>
          </p:cNvSpPr>
          <p:nvPr>
            <p:ph type="body" orient="vert" idx="1"/>
          </p:nvPr>
        </p:nvSpPr>
        <p:spPr>
          <a:xfrm>
            <a:off x="625361" y="334377"/>
            <a:ext cx="8255859" cy="7116431"/>
          </a:xfrm>
        </p:spPr>
        <p:txBody>
          <a:bodyPr vert="eaVert"/>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4" name="Marcador de fecha 3"/>
          <p:cNvSpPr>
            <a:spLocks noGrp="1"/>
          </p:cNvSpPr>
          <p:nvPr>
            <p:ph type="dt" sz="half" idx="10"/>
          </p:nvPr>
        </p:nvSpPr>
        <p:spPr/>
        <p:txBody>
          <a:bodyPr/>
          <a:lstStyle/>
          <a:p>
            <a:fld id="{10C624F8-E4B8-C045-9FF5-560EB80A6A3C}" type="datetimeFigureOut">
              <a:rPr lang="es-ES" smtClean="0"/>
              <a:pPr/>
              <a:t>17/02/2021</a:t>
            </a:fld>
            <a:endParaRPr lang="es-ES" dirty="0"/>
          </a:p>
        </p:txBody>
      </p:sp>
      <p:sp>
        <p:nvSpPr>
          <p:cNvPr id="5" name="Marcador de pie de página 4"/>
          <p:cNvSpPr>
            <a:spLocks noGrp="1"/>
          </p:cNvSpPr>
          <p:nvPr>
            <p:ph type="ftr" sz="quarter" idx="11"/>
          </p:nvPr>
        </p:nvSpPr>
        <p:spPr/>
        <p:txBody>
          <a:bodyPr/>
          <a:lstStyle/>
          <a:p>
            <a:endParaRPr lang="es-ES" dirty="0"/>
          </a:p>
        </p:txBody>
      </p:sp>
      <p:sp>
        <p:nvSpPr>
          <p:cNvPr id="6" name="Marcador de número de diapositiva 5"/>
          <p:cNvSpPr>
            <a:spLocks noGrp="1"/>
          </p:cNvSpPr>
          <p:nvPr>
            <p:ph type="sldNum" sz="quarter" idx="12"/>
          </p:nvPr>
        </p:nvSpPr>
        <p:spPr/>
        <p:txBody>
          <a:bodyPr/>
          <a:lstStyle/>
          <a:p>
            <a:fld id="{103065F2-476E-4946-94B4-C330514224B9}" type="slidenum">
              <a:rPr lang="es-ES" smtClean="0"/>
              <a:pPr/>
              <a:t>‹Nº›</a:t>
            </a:fld>
            <a:endParaRPr lang="es-ES" dirty="0"/>
          </a:p>
        </p:txBody>
      </p:sp>
    </p:spTree>
    <p:extLst>
      <p:ext uri="{BB962C8B-B14F-4D97-AF65-F5344CB8AC3E}">
        <p14:creationId xmlns:p14="http://schemas.microsoft.com/office/powerpoint/2010/main" val="1450637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801648" y="2349386"/>
            <a:ext cx="9085342" cy="1621111"/>
          </a:xfrm>
        </p:spPr>
        <p:txBody>
          <a:bodyPr/>
          <a:lstStyle/>
          <a:p>
            <a:r>
              <a:rPr lang="es-ES"/>
              <a:t>Haga clic para modificar el estilo de título del patrón</a:t>
            </a:r>
          </a:p>
        </p:txBody>
      </p:sp>
      <p:sp>
        <p:nvSpPr>
          <p:cNvPr id="3" name="2 Subtítulo"/>
          <p:cNvSpPr>
            <a:spLocks noGrp="1"/>
          </p:cNvSpPr>
          <p:nvPr>
            <p:ph type="subTitle" idx="1"/>
          </p:nvPr>
        </p:nvSpPr>
        <p:spPr>
          <a:xfrm>
            <a:off x="1603296" y="4285615"/>
            <a:ext cx="7482047" cy="1932728"/>
          </a:xfrm>
        </p:spPr>
        <p:txBody>
          <a:bodyPr/>
          <a:lstStyle>
            <a:lvl1pPr marL="0" indent="0" algn="ctr">
              <a:buNone/>
              <a:defRPr>
                <a:solidFill>
                  <a:schemeClr val="tx1">
                    <a:tint val="75000"/>
                  </a:schemeClr>
                </a:solidFill>
              </a:defRPr>
            </a:lvl1pPr>
            <a:lvl2pPr marL="504200" indent="0" algn="ctr">
              <a:buNone/>
              <a:defRPr>
                <a:solidFill>
                  <a:schemeClr val="tx1">
                    <a:tint val="75000"/>
                  </a:schemeClr>
                </a:solidFill>
              </a:defRPr>
            </a:lvl2pPr>
            <a:lvl3pPr marL="1008400" indent="0" algn="ctr">
              <a:buNone/>
              <a:defRPr>
                <a:solidFill>
                  <a:schemeClr val="tx1">
                    <a:tint val="75000"/>
                  </a:schemeClr>
                </a:solidFill>
              </a:defRPr>
            </a:lvl3pPr>
            <a:lvl4pPr marL="1512600" indent="0" algn="ctr">
              <a:buNone/>
              <a:defRPr>
                <a:solidFill>
                  <a:schemeClr val="tx1">
                    <a:tint val="75000"/>
                  </a:schemeClr>
                </a:solidFill>
              </a:defRPr>
            </a:lvl4pPr>
            <a:lvl5pPr marL="2016801" indent="0" algn="ctr">
              <a:buNone/>
              <a:defRPr>
                <a:solidFill>
                  <a:schemeClr val="tx1">
                    <a:tint val="75000"/>
                  </a:schemeClr>
                </a:solidFill>
              </a:defRPr>
            </a:lvl5pPr>
            <a:lvl6pPr marL="2521001" indent="0" algn="ctr">
              <a:buNone/>
              <a:defRPr>
                <a:solidFill>
                  <a:schemeClr val="tx1">
                    <a:tint val="75000"/>
                  </a:schemeClr>
                </a:solidFill>
              </a:defRPr>
            </a:lvl6pPr>
            <a:lvl7pPr marL="3025201" indent="0" algn="ctr">
              <a:buNone/>
              <a:defRPr>
                <a:solidFill>
                  <a:schemeClr val="tx1">
                    <a:tint val="75000"/>
                  </a:schemeClr>
                </a:solidFill>
              </a:defRPr>
            </a:lvl7pPr>
            <a:lvl8pPr marL="3529401" indent="0" algn="ctr">
              <a:buNone/>
              <a:defRPr>
                <a:solidFill>
                  <a:schemeClr val="tx1">
                    <a:tint val="75000"/>
                  </a:schemeClr>
                </a:solidFill>
              </a:defRPr>
            </a:lvl8pPr>
            <a:lvl9pPr marL="4033601" indent="0" algn="ctr">
              <a:buNone/>
              <a:defRPr>
                <a:solidFill>
                  <a:schemeClr val="tx1">
                    <a:tint val="75000"/>
                  </a:schemeClr>
                </a:solidFill>
              </a:defRPr>
            </a:lvl9pPr>
          </a:lstStyle>
          <a:p>
            <a:r>
              <a:rPr lang="es-ES"/>
              <a:t>Haga clic para modificar el estilo de subtítulo del patrón</a:t>
            </a:r>
          </a:p>
        </p:txBody>
      </p:sp>
      <p:sp>
        <p:nvSpPr>
          <p:cNvPr id="4" name="3 Marcador de fecha"/>
          <p:cNvSpPr>
            <a:spLocks noGrp="1"/>
          </p:cNvSpPr>
          <p:nvPr>
            <p:ph type="dt" sz="half" idx="10"/>
          </p:nvPr>
        </p:nvSpPr>
        <p:spPr/>
        <p:txBody>
          <a:bodyPr/>
          <a:lstStyle/>
          <a:p>
            <a:fld id="{624EDA65-7254-4B1C-A430-F3FE1257A5C5}" type="datetimeFigureOut">
              <a:rPr lang="es-ES" smtClean="0"/>
              <a:pPr/>
              <a:t>17/02/2021</a:t>
            </a:fld>
            <a:endParaRPr lang="es-ES" dirty="0"/>
          </a:p>
        </p:txBody>
      </p:sp>
      <p:sp>
        <p:nvSpPr>
          <p:cNvPr id="5" name="4 Marcador de pie de página"/>
          <p:cNvSpPr>
            <a:spLocks noGrp="1"/>
          </p:cNvSpPr>
          <p:nvPr>
            <p:ph type="ftr" sz="quarter" idx="11"/>
          </p:nvPr>
        </p:nvSpPr>
        <p:spPr/>
        <p:txBody>
          <a:bodyPr/>
          <a:lstStyle/>
          <a:p>
            <a:endParaRPr lang="es-ES" dirty="0"/>
          </a:p>
        </p:txBody>
      </p:sp>
      <p:sp>
        <p:nvSpPr>
          <p:cNvPr id="6" name="5 Marcador de número de diapositiva"/>
          <p:cNvSpPr>
            <a:spLocks noGrp="1"/>
          </p:cNvSpPr>
          <p:nvPr>
            <p:ph type="sldNum" sz="quarter" idx="12"/>
          </p:nvPr>
        </p:nvSpPr>
        <p:spPr/>
        <p:txBody>
          <a:bodyPr/>
          <a:lstStyle/>
          <a:p>
            <a:fld id="{0493776D-8FC9-4244-8637-235B40C03A9F}" type="slidenum">
              <a:rPr lang="es-ES" smtClean="0"/>
              <a:pPr/>
              <a:t>‹Nº›</a:t>
            </a:fld>
            <a:endParaRPr lang="es-ES" dirty="0"/>
          </a:p>
        </p:txBody>
      </p:sp>
    </p:spTree>
    <p:extLst>
      <p:ext uri="{BB962C8B-B14F-4D97-AF65-F5344CB8AC3E}">
        <p14:creationId xmlns:p14="http://schemas.microsoft.com/office/powerpoint/2010/main" val="27899079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ítulo y objetos">
    <p:spTree>
      <p:nvGrpSpPr>
        <p:cNvPr id="1" name=""/>
        <p:cNvGrpSpPr/>
        <p:nvPr/>
      </p:nvGrpSpPr>
      <p:grpSpPr>
        <a:xfrm>
          <a:off x="0" y="0"/>
          <a:ext cx="0" cy="0"/>
          <a:chOff x="0" y="0"/>
          <a:chExt cx="0" cy="0"/>
        </a:xfrm>
      </p:grpSpPr>
      <p:sp>
        <p:nvSpPr>
          <p:cNvPr id="3" name="Marcador de contenido 2"/>
          <p:cNvSpPr>
            <a:spLocks noGrp="1"/>
          </p:cNvSpPr>
          <p:nvPr>
            <p:ph idx="1"/>
          </p:nvPr>
        </p:nvSpPr>
        <p:spPr/>
        <p:txBody>
          <a:bodyPr/>
          <a:lstStyle>
            <a:lvl1pPr>
              <a:defRPr>
                <a:solidFill>
                  <a:srgbClr val="E00202"/>
                </a:solidFill>
                <a:latin typeface="Roboto" panose="02000000000000000000" pitchFamily="2" charset="0"/>
                <a:ea typeface="Roboto" panose="02000000000000000000" pitchFamily="2" charset="0"/>
              </a:defRPr>
            </a:lvl1pPr>
            <a:lvl2pPr>
              <a:defRPr>
                <a:solidFill>
                  <a:srgbClr val="E00202"/>
                </a:solidFill>
                <a:latin typeface="Roboto" panose="02000000000000000000" pitchFamily="2" charset="0"/>
                <a:ea typeface="Roboto" panose="02000000000000000000" pitchFamily="2" charset="0"/>
              </a:defRPr>
            </a:lvl2pPr>
            <a:lvl3pPr>
              <a:defRPr>
                <a:solidFill>
                  <a:srgbClr val="E00202"/>
                </a:solidFill>
                <a:latin typeface="Roboto" panose="02000000000000000000" pitchFamily="2" charset="0"/>
                <a:ea typeface="Roboto" panose="02000000000000000000" pitchFamily="2" charset="0"/>
              </a:defRPr>
            </a:lvl3pPr>
            <a:lvl4pPr>
              <a:defRPr>
                <a:solidFill>
                  <a:srgbClr val="E00202"/>
                </a:solidFill>
                <a:latin typeface="Roboto" panose="02000000000000000000" pitchFamily="2" charset="0"/>
                <a:ea typeface="Roboto" panose="02000000000000000000" pitchFamily="2" charset="0"/>
              </a:defRPr>
            </a:lvl4pPr>
            <a:lvl5pPr>
              <a:defRPr>
                <a:solidFill>
                  <a:srgbClr val="E00202"/>
                </a:solidFill>
                <a:latin typeface="Roboto" panose="02000000000000000000" pitchFamily="2" charset="0"/>
                <a:ea typeface="Roboto" panose="02000000000000000000" pitchFamily="2" charset="0"/>
              </a:defRPr>
            </a:lvl5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4" name="Marcador de fecha 3"/>
          <p:cNvSpPr>
            <a:spLocks noGrp="1"/>
          </p:cNvSpPr>
          <p:nvPr>
            <p:ph type="dt" sz="half" idx="10"/>
          </p:nvPr>
        </p:nvSpPr>
        <p:spPr/>
        <p:txBody>
          <a:bodyPr/>
          <a:lstStyle/>
          <a:p>
            <a:fld id="{10C624F8-E4B8-C045-9FF5-560EB80A6A3C}" type="datetimeFigureOut">
              <a:rPr lang="es-ES" smtClean="0"/>
              <a:pPr/>
              <a:t>17/02/2021</a:t>
            </a:fld>
            <a:endParaRPr lang="es-ES" dirty="0"/>
          </a:p>
        </p:txBody>
      </p:sp>
      <p:sp>
        <p:nvSpPr>
          <p:cNvPr id="5" name="Marcador de pie de página 4"/>
          <p:cNvSpPr>
            <a:spLocks noGrp="1"/>
          </p:cNvSpPr>
          <p:nvPr>
            <p:ph type="ftr" sz="quarter" idx="11"/>
          </p:nvPr>
        </p:nvSpPr>
        <p:spPr/>
        <p:txBody>
          <a:bodyPr/>
          <a:lstStyle/>
          <a:p>
            <a:endParaRPr lang="es-ES" dirty="0"/>
          </a:p>
        </p:txBody>
      </p:sp>
      <p:sp>
        <p:nvSpPr>
          <p:cNvPr id="6" name="Marcador de número de diapositiva 5"/>
          <p:cNvSpPr>
            <a:spLocks noGrp="1"/>
          </p:cNvSpPr>
          <p:nvPr>
            <p:ph type="sldNum" sz="quarter" idx="12"/>
          </p:nvPr>
        </p:nvSpPr>
        <p:spPr/>
        <p:txBody>
          <a:bodyPr/>
          <a:lstStyle/>
          <a:p>
            <a:fld id="{103065F2-476E-4946-94B4-C330514224B9}" type="slidenum">
              <a:rPr lang="es-ES" smtClean="0"/>
              <a:pPr/>
              <a:t>‹Nº›</a:t>
            </a:fld>
            <a:endParaRPr lang="es-ES" dirty="0"/>
          </a:p>
        </p:txBody>
      </p:sp>
    </p:spTree>
    <p:extLst>
      <p:ext uri="{BB962C8B-B14F-4D97-AF65-F5344CB8AC3E}">
        <p14:creationId xmlns:p14="http://schemas.microsoft.com/office/powerpoint/2010/main" val="41679419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44329" y="4859832"/>
            <a:ext cx="9085342" cy="1502066"/>
          </a:xfrm>
        </p:spPr>
        <p:txBody>
          <a:bodyPr anchor="t"/>
          <a:lstStyle>
            <a:lvl1pPr algn="l">
              <a:defRPr sz="4600" b="1" cap="all"/>
            </a:lvl1pPr>
          </a:lstStyle>
          <a:p>
            <a:r>
              <a:rPr lang="es-ES_tradnl"/>
              <a:t>Clic para editar título</a:t>
            </a:r>
            <a:endParaRPr lang="es-ES"/>
          </a:p>
        </p:txBody>
      </p:sp>
      <p:sp>
        <p:nvSpPr>
          <p:cNvPr id="3" name="Marcador de texto 2"/>
          <p:cNvSpPr>
            <a:spLocks noGrp="1"/>
          </p:cNvSpPr>
          <p:nvPr>
            <p:ph type="body" idx="1"/>
          </p:nvPr>
        </p:nvSpPr>
        <p:spPr>
          <a:xfrm>
            <a:off x="844329" y="3205459"/>
            <a:ext cx="9085342" cy="1654373"/>
          </a:xfrm>
        </p:spPr>
        <p:txBody>
          <a:bodyPr anchor="b"/>
          <a:lstStyle>
            <a:lvl1pPr marL="0" indent="0">
              <a:buNone/>
              <a:defRPr sz="2300">
                <a:solidFill>
                  <a:schemeClr val="tx1">
                    <a:tint val="75000"/>
                  </a:schemeClr>
                </a:solidFill>
              </a:defRPr>
            </a:lvl1pPr>
            <a:lvl2pPr marL="521437" indent="0">
              <a:buNone/>
              <a:defRPr sz="2100">
                <a:solidFill>
                  <a:schemeClr val="tx1">
                    <a:tint val="75000"/>
                  </a:schemeClr>
                </a:solidFill>
              </a:defRPr>
            </a:lvl2pPr>
            <a:lvl3pPr marL="1042873" indent="0">
              <a:buNone/>
              <a:defRPr sz="1800">
                <a:solidFill>
                  <a:schemeClr val="tx1">
                    <a:tint val="75000"/>
                  </a:schemeClr>
                </a:solidFill>
              </a:defRPr>
            </a:lvl3pPr>
            <a:lvl4pPr marL="1564310" indent="0">
              <a:buNone/>
              <a:defRPr sz="1600">
                <a:solidFill>
                  <a:schemeClr val="tx1">
                    <a:tint val="75000"/>
                  </a:schemeClr>
                </a:solidFill>
              </a:defRPr>
            </a:lvl4pPr>
            <a:lvl5pPr marL="2085746" indent="0">
              <a:buNone/>
              <a:defRPr sz="1600">
                <a:solidFill>
                  <a:schemeClr val="tx1">
                    <a:tint val="75000"/>
                  </a:schemeClr>
                </a:solidFill>
              </a:defRPr>
            </a:lvl5pPr>
            <a:lvl6pPr marL="2607183" indent="0">
              <a:buNone/>
              <a:defRPr sz="1600">
                <a:solidFill>
                  <a:schemeClr val="tx1">
                    <a:tint val="75000"/>
                  </a:schemeClr>
                </a:solidFill>
              </a:defRPr>
            </a:lvl6pPr>
            <a:lvl7pPr marL="3128620" indent="0">
              <a:buNone/>
              <a:defRPr sz="1600">
                <a:solidFill>
                  <a:schemeClr val="tx1">
                    <a:tint val="75000"/>
                  </a:schemeClr>
                </a:solidFill>
              </a:defRPr>
            </a:lvl7pPr>
            <a:lvl8pPr marL="3650056" indent="0">
              <a:buNone/>
              <a:defRPr sz="1600">
                <a:solidFill>
                  <a:schemeClr val="tx1">
                    <a:tint val="75000"/>
                  </a:schemeClr>
                </a:solidFill>
              </a:defRPr>
            </a:lvl8pPr>
            <a:lvl9pPr marL="4171493" indent="0">
              <a:buNone/>
              <a:defRPr sz="1600">
                <a:solidFill>
                  <a:schemeClr val="tx1">
                    <a:tint val="75000"/>
                  </a:schemeClr>
                </a:solidFill>
              </a:defRPr>
            </a:lvl9pPr>
          </a:lstStyle>
          <a:p>
            <a:pPr lvl="0"/>
            <a:r>
              <a:rPr lang="es-ES_tradnl"/>
              <a:t>Haga clic para modificar el estilo de texto del patrón</a:t>
            </a:r>
          </a:p>
        </p:txBody>
      </p:sp>
      <p:sp>
        <p:nvSpPr>
          <p:cNvPr id="4" name="Marcador de fecha 3"/>
          <p:cNvSpPr>
            <a:spLocks noGrp="1"/>
          </p:cNvSpPr>
          <p:nvPr>
            <p:ph type="dt" sz="half" idx="10"/>
          </p:nvPr>
        </p:nvSpPr>
        <p:spPr/>
        <p:txBody>
          <a:bodyPr/>
          <a:lstStyle/>
          <a:p>
            <a:fld id="{10C624F8-E4B8-C045-9FF5-560EB80A6A3C}" type="datetimeFigureOut">
              <a:rPr lang="es-ES" smtClean="0"/>
              <a:pPr/>
              <a:t>17/02/2021</a:t>
            </a:fld>
            <a:endParaRPr lang="es-ES" dirty="0"/>
          </a:p>
        </p:txBody>
      </p:sp>
      <p:sp>
        <p:nvSpPr>
          <p:cNvPr id="5" name="Marcador de pie de página 4"/>
          <p:cNvSpPr>
            <a:spLocks noGrp="1"/>
          </p:cNvSpPr>
          <p:nvPr>
            <p:ph type="ftr" sz="quarter" idx="11"/>
          </p:nvPr>
        </p:nvSpPr>
        <p:spPr/>
        <p:txBody>
          <a:bodyPr/>
          <a:lstStyle/>
          <a:p>
            <a:endParaRPr lang="es-ES" dirty="0"/>
          </a:p>
        </p:txBody>
      </p:sp>
      <p:sp>
        <p:nvSpPr>
          <p:cNvPr id="6" name="Marcador de número de diapositiva 5"/>
          <p:cNvSpPr>
            <a:spLocks noGrp="1"/>
          </p:cNvSpPr>
          <p:nvPr>
            <p:ph type="sldNum" sz="quarter" idx="12"/>
          </p:nvPr>
        </p:nvSpPr>
        <p:spPr/>
        <p:txBody>
          <a:bodyPr/>
          <a:lstStyle/>
          <a:p>
            <a:fld id="{103065F2-476E-4946-94B4-C330514224B9}" type="slidenum">
              <a:rPr lang="es-ES" smtClean="0"/>
              <a:pPr/>
              <a:t>‹Nº›</a:t>
            </a:fld>
            <a:endParaRPr lang="es-ES" dirty="0"/>
          </a:p>
        </p:txBody>
      </p:sp>
    </p:spTree>
    <p:extLst>
      <p:ext uri="{BB962C8B-B14F-4D97-AF65-F5344CB8AC3E}">
        <p14:creationId xmlns:p14="http://schemas.microsoft.com/office/powerpoint/2010/main" val="39034550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a:t>Clic para editar título</a:t>
            </a:r>
            <a:endParaRPr lang="es-ES"/>
          </a:p>
        </p:txBody>
      </p:sp>
      <p:sp>
        <p:nvSpPr>
          <p:cNvPr id="3" name="Marcador de contenido 2"/>
          <p:cNvSpPr>
            <a:spLocks noGrp="1"/>
          </p:cNvSpPr>
          <p:nvPr>
            <p:ph sz="half" idx="1"/>
          </p:nvPr>
        </p:nvSpPr>
        <p:spPr>
          <a:xfrm>
            <a:off x="625361" y="1946734"/>
            <a:ext cx="5531741" cy="5504074"/>
          </a:xfrm>
        </p:spPr>
        <p:txBody>
          <a:bodyPr/>
          <a:lstStyle>
            <a:lvl1pPr>
              <a:defRPr sz="3200"/>
            </a:lvl1pPr>
            <a:lvl2pPr>
              <a:defRPr sz="2700"/>
            </a:lvl2pPr>
            <a:lvl3pPr>
              <a:defRPr sz="2300"/>
            </a:lvl3pPr>
            <a:lvl4pPr>
              <a:defRPr sz="2100"/>
            </a:lvl4pPr>
            <a:lvl5pPr>
              <a:defRPr sz="2100"/>
            </a:lvl5pPr>
            <a:lvl6pPr>
              <a:defRPr sz="2100"/>
            </a:lvl6pPr>
            <a:lvl7pPr>
              <a:defRPr sz="2100"/>
            </a:lvl7pPr>
            <a:lvl8pPr>
              <a:defRPr sz="2100"/>
            </a:lvl8pPr>
            <a:lvl9pPr>
              <a:defRPr sz="210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4" name="Marcador de contenido 3"/>
          <p:cNvSpPr>
            <a:spLocks noGrp="1"/>
          </p:cNvSpPr>
          <p:nvPr>
            <p:ph sz="half" idx="2"/>
          </p:nvPr>
        </p:nvSpPr>
        <p:spPr>
          <a:xfrm>
            <a:off x="6335245" y="1946734"/>
            <a:ext cx="5533597" cy="5504074"/>
          </a:xfrm>
        </p:spPr>
        <p:txBody>
          <a:bodyPr/>
          <a:lstStyle>
            <a:lvl1pPr>
              <a:defRPr sz="3200"/>
            </a:lvl1pPr>
            <a:lvl2pPr>
              <a:defRPr sz="2700"/>
            </a:lvl2pPr>
            <a:lvl3pPr>
              <a:defRPr sz="2300"/>
            </a:lvl3pPr>
            <a:lvl4pPr>
              <a:defRPr sz="2100"/>
            </a:lvl4pPr>
            <a:lvl5pPr>
              <a:defRPr sz="2100"/>
            </a:lvl5pPr>
            <a:lvl6pPr>
              <a:defRPr sz="2100"/>
            </a:lvl6pPr>
            <a:lvl7pPr>
              <a:defRPr sz="2100"/>
            </a:lvl7pPr>
            <a:lvl8pPr>
              <a:defRPr sz="2100"/>
            </a:lvl8pPr>
            <a:lvl9pPr>
              <a:defRPr sz="210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5" name="Marcador de fecha 4"/>
          <p:cNvSpPr>
            <a:spLocks noGrp="1"/>
          </p:cNvSpPr>
          <p:nvPr>
            <p:ph type="dt" sz="half" idx="10"/>
          </p:nvPr>
        </p:nvSpPr>
        <p:spPr/>
        <p:txBody>
          <a:bodyPr/>
          <a:lstStyle/>
          <a:p>
            <a:fld id="{10C624F8-E4B8-C045-9FF5-560EB80A6A3C}" type="datetimeFigureOut">
              <a:rPr lang="es-ES" smtClean="0"/>
              <a:pPr/>
              <a:t>17/02/2021</a:t>
            </a:fld>
            <a:endParaRPr lang="es-ES" dirty="0"/>
          </a:p>
        </p:txBody>
      </p:sp>
      <p:sp>
        <p:nvSpPr>
          <p:cNvPr id="6" name="Marcador de pie de página 5"/>
          <p:cNvSpPr>
            <a:spLocks noGrp="1"/>
          </p:cNvSpPr>
          <p:nvPr>
            <p:ph type="ftr" sz="quarter" idx="11"/>
          </p:nvPr>
        </p:nvSpPr>
        <p:spPr/>
        <p:txBody>
          <a:bodyPr/>
          <a:lstStyle/>
          <a:p>
            <a:endParaRPr lang="es-ES" dirty="0"/>
          </a:p>
        </p:txBody>
      </p:sp>
      <p:sp>
        <p:nvSpPr>
          <p:cNvPr id="7" name="Marcador de número de diapositiva 6"/>
          <p:cNvSpPr>
            <a:spLocks noGrp="1"/>
          </p:cNvSpPr>
          <p:nvPr>
            <p:ph type="sldNum" sz="quarter" idx="12"/>
          </p:nvPr>
        </p:nvSpPr>
        <p:spPr/>
        <p:txBody>
          <a:bodyPr/>
          <a:lstStyle/>
          <a:p>
            <a:fld id="{103065F2-476E-4946-94B4-C330514224B9}" type="slidenum">
              <a:rPr lang="es-ES" smtClean="0"/>
              <a:pPr/>
              <a:t>‹Nº›</a:t>
            </a:fld>
            <a:endParaRPr lang="es-ES" dirty="0"/>
          </a:p>
        </p:txBody>
      </p:sp>
    </p:spTree>
    <p:extLst>
      <p:ext uri="{BB962C8B-B14F-4D97-AF65-F5344CB8AC3E}">
        <p14:creationId xmlns:p14="http://schemas.microsoft.com/office/powerpoint/2010/main" val="32834592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534432" y="302865"/>
            <a:ext cx="9619774" cy="1260475"/>
          </a:xfrm>
        </p:spPr>
        <p:txBody>
          <a:bodyPr/>
          <a:lstStyle>
            <a:lvl1pPr>
              <a:defRPr/>
            </a:lvl1pPr>
          </a:lstStyle>
          <a:p>
            <a:r>
              <a:rPr lang="es-ES_tradnl"/>
              <a:t>Clic para editar título</a:t>
            </a:r>
            <a:endParaRPr lang="es-ES"/>
          </a:p>
        </p:txBody>
      </p:sp>
      <p:sp>
        <p:nvSpPr>
          <p:cNvPr id="3" name="Marcador de texto 2"/>
          <p:cNvSpPr>
            <a:spLocks noGrp="1"/>
          </p:cNvSpPr>
          <p:nvPr>
            <p:ph type="body" idx="1"/>
          </p:nvPr>
        </p:nvSpPr>
        <p:spPr>
          <a:xfrm>
            <a:off x="534432" y="1692889"/>
            <a:ext cx="4722671" cy="705515"/>
          </a:xfrm>
        </p:spPr>
        <p:txBody>
          <a:bodyPr anchor="b"/>
          <a:lstStyle>
            <a:lvl1pPr marL="0" indent="0">
              <a:buNone/>
              <a:defRPr sz="2700" b="1"/>
            </a:lvl1pPr>
            <a:lvl2pPr marL="521437" indent="0">
              <a:buNone/>
              <a:defRPr sz="2300" b="1"/>
            </a:lvl2pPr>
            <a:lvl3pPr marL="1042873" indent="0">
              <a:buNone/>
              <a:defRPr sz="2100" b="1"/>
            </a:lvl3pPr>
            <a:lvl4pPr marL="1564310" indent="0">
              <a:buNone/>
              <a:defRPr sz="1800" b="1"/>
            </a:lvl4pPr>
            <a:lvl5pPr marL="2085746" indent="0">
              <a:buNone/>
              <a:defRPr sz="1800" b="1"/>
            </a:lvl5pPr>
            <a:lvl6pPr marL="2607183" indent="0">
              <a:buNone/>
              <a:defRPr sz="1800" b="1"/>
            </a:lvl6pPr>
            <a:lvl7pPr marL="3128620" indent="0">
              <a:buNone/>
              <a:defRPr sz="1800" b="1"/>
            </a:lvl7pPr>
            <a:lvl8pPr marL="3650056" indent="0">
              <a:buNone/>
              <a:defRPr sz="1800" b="1"/>
            </a:lvl8pPr>
            <a:lvl9pPr marL="4171493" indent="0">
              <a:buNone/>
              <a:defRPr sz="1800" b="1"/>
            </a:lvl9pPr>
          </a:lstStyle>
          <a:p>
            <a:pPr lvl="0"/>
            <a:r>
              <a:rPr lang="es-ES_tradnl"/>
              <a:t>Haga clic para modificar el estilo de texto del patrón</a:t>
            </a:r>
          </a:p>
        </p:txBody>
      </p:sp>
      <p:sp>
        <p:nvSpPr>
          <p:cNvPr id="4" name="Marcador de contenido 3"/>
          <p:cNvSpPr>
            <a:spLocks noGrp="1"/>
          </p:cNvSpPr>
          <p:nvPr>
            <p:ph sz="half" idx="2"/>
          </p:nvPr>
        </p:nvSpPr>
        <p:spPr>
          <a:xfrm>
            <a:off x="534432" y="2398404"/>
            <a:ext cx="4722671" cy="4357393"/>
          </a:xfrm>
        </p:spPr>
        <p:txBody>
          <a:bodyPr/>
          <a:lstStyle>
            <a:lvl1pPr>
              <a:defRPr sz="2700"/>
            </a:lvl1pPr>
            <a:lvl2pPr>
              <a:defRPr sz="2300"/>
            </a:lvl2pPr>
            <a:lvl3pPr>
              <a:defRPr sz="2100"/>
            </a:lvl3pPr>
            <a:lvl4pPr>
              <a:defRPr sz="1800"/>
            </a:lvl4pPr>
            <a:lvl5pPr>
              <a:defRPr sz="1800"/>
            </a:lvl5pPr>
            <a:lvl6pPr>
              <a:defRPr sz="1800"/>
            </a:lvl6pPr>
            <a:lvl7pPr>
              <a:defRPr sz="1800"/>
            </a:lvl7pPr>
            <a:lvl8pPr>
              <a:defRPr sz="1800"/>
            </a:lvl8pPr>
            <a:lvl9pPr>
              <a:defRPr sz="180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5" name="Marcador de texto 4"/>
          <p:cNvSpPr>
            <a:spLocks noGrp="1"/>
          </p:cNvSpPr>
          <p:nvPr>
            <p:ph type="body" sz="quarter" idx="3"/>
          </p:nvPr>
        </p:nvSpPr>
        <p:spPr>
          <a:xfrm>
            <a:off x="5429680" y="1692889"/>
            <a:ext cx="4724526" cy="705515"/>
          </a:xfrm>
        </p:spPr>
        <p:txBody>
          <a:bodyPr anchor="b"/>
          <a:lstStyle>
            <a:lvl1pPr marL="0" indent="0">
              <a:buNone/>
              <a:defRPr sz="2700" b="1"/>
            </a:lvl1pPr>
            <a:lvl2pPr marL="521437" indent="0">
              <a:buNone/>
              <a:defRPr sz="2300" b="1"/>
            </a:lvl2pPr>
            <a:lvl3pPr marL="1042873" indent="0">
              <a:buNone/>
              <a:defRPr sz="2100" b="1"/>
            </a:lvl3pPr>
            <a:lvl4pPr marL="1564310" indent="0">
              <a:buNone/>
              <a:defRPr sz="1800" b="1"/>
            </a:lvl4pPr>
            <a:lvl5pPr marL="2085746" indent="0">
              <a:buNone/>
              <a:defRPr sz="1800" b="1"/>
            </a:lvl5pPr>
            <a:lvl6pPr marL="2607183" indent="0">
              <a:buNone/>
              <a:defRPr sz="1800" b="1"/>
            </a:lvl6pPr>
            <a:lvl7pPr marL="3128620" indent="0">
              <a:buNone/>
              <a:defRPr sz="1800" b="1"/>
            </a:lvl7pPr>
            <a:lvl8pPr marL="3650056" indent="0">
              <a:buNone/>
              <a:defRPr sz="1800" b="1"/>
            </a:lvl8pPr>
            <a:lvl9pPr marL="4171493" indent="0">
              <a:buNone/>
              <a:defRPr sz="1800" b="1"/>
            </a:lvl9pPr>
          </a:lstStyle>
          <a:p>
            <a:pPr lvl="0"/>
            <a:r>
              <a:rPr lang="es-ES_tradnl"/>
              <a:t>Haga clic para modificar el estilo de texto del patrón</a:t>
            </a:r>
          </a:p>
        </p:txBody>
      </p:sp>
      <p:sp>
        <p:nvSpPr>
          <p:cNvPr id="6" name="Marcador de contenido 5"/>
          <p:cNvSpPr>
            <a:spLocks noGrp="1"/>
          </p:cNvSpPr>
          <p:nvPr>
            <p:ph sz="quarter" idx="4"/>
          </p:nvPr>
        </p:nvSpPr>
        <p:spPr>
          <a:xfrm>
            <a:off x="5429680" y="2398404"/>
            <a:ext cx="4724526" cy="4357393"/>
          </a:xfrm>
        </p:spPr>
        <p:txBody>
          <a:bodyPr/>
          <a:lstStyle>
            <a:lvl1pPr>
              <a:defRPr sz="2700"/>
            </a:lvl1pPr>
            <a:lvl2pPr>
              <a:defRPr sz="2300"/>
            </a:lvl2pPr>
            <a:lvl3pPr>
              <a:defRPr sz="2100"/>
            </a:lvl3pPr>
            <a:lvl4pPr>
              <a:defRPr sz="1800"/>
            </a:lvl4pPr>
            <a:lvl5pPr>
              <a:defRPr sz="1800"/>
            </a:lvl5pPr>
            <a:lvl6pPr>
              <a:defRPr sz="1800"/>
            </a:lvl6pPr>
            <a:lvl7pPr>
              <a:defRPr sz="1800"/>
            </a:lvl7pPr>
            <a:lvl8pPr>
              <a:defRPr sz="1800"/>
            </a:lvl8pPr>
            <a:lvl9pPr>
              <a:defRPr sz="180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7" name="Marcador de fecha 6"/>
          <p:cNvSpPr>
            <a:spLocks noGrp="1"/>
          </p:cNvSpPr>
          <p:nvPr>
            <p:ph type="dt" sz="half" idx="10"/>
          </p:nvPr>
        </p:nvSpPr>
        <p:spPr/>
        <p:txBody>
          <a:bodyPr/>
          <a:lstStyle/>
          <a:p>
            <a:fld id="{10C624F8-E4B8-C045-9FF5-560EB80A6A3C}" type="datetimeFigureOut">
              <a:rPr lang="es-ES" smtClean="0"/>
              <a:pPr/>
              <a:t>17/02/2021</a:t>
            </a:fld>
            <a:endParaRPr lang="es-ES" dirty="0"/>
          </a:p>
        </p:txBody>
      </p:sp>
      <p:sp>
        <p:nvSpPr>
          <p:cNvPr id="8" name="Marcador de pie de página 7"/>
          <p:cNvSpPr>
            <a:spLocks noGrp="1"/>
          </p:cNvSpPr>
          <p:nvPr>
            <p:ph type="ftr" sz="quarter" idx="11"/>
          </p:nvPr>
        </p:nvSpPr>
        <p:spPr/>
        <p:txBody>
          <a:bodyPr/>
          <a:lstStyle/>
          <a:p>
            <a:endParaRPr lang="es-ES" dirty="0"/>
          </a:p>
        </p:txBody>
      </p:sp>
      <p:sp>
        <p:nvSpPr>
          <p:cNvPr id="9" name="Marcador de número de diapositiva 8"/>
          <p:cNvSpPr>
            <a:spLocks noGrp="1"/>
          </p:cNvSpPr>
          <p:nvPr>
            <p:ph type="sldNum" sz="quarter" idx="12"/>
          </p:nvPr>
        </p:nvSpPr>
        <p:spPr/>
        <p:txBody>
          <a:bodyPr/>
          <a:lstStyle/>
          <a:p>
            <a:fld id="{103065F2-476E-4946-94B4-C330514224B9}" type="slidenum">
              <a:rPr lang="es-ES" smtClean="0"/>
              <a:pPr/>
              <a:t>‹Nº›</a:t>
            </a:fld>
            <a:endParaRPr lang="es-ES" dirty="0"/>
          </a:p>
        </p:txBody>
      </p:sp>
    </p:spTree>
    <p:extLst>
      <p:ext uri="{BB962C8B-B14F-4D97-AF65-F5344CB8AC3E}">
        <p14:creationId xmlns:p14="http://schemas.microsoft.com/office/powerpoint/2010/main" val="27164188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a:t>Clic para editar título</a:t>
            </a:r>
            <a:endParaRPr lang="es-ES"/>
          </a:p>
        </p:txBody>
      </p:sp>
      <p:sp>
        <p:nvSpPr>
          <p:cNvPr id="3" name="Marcador de fecha 2"/>
          <p:cNvSpPr>
            <a:spLocks noGrp="1"/>
          </p:cNvSpPr>
          <p:nvPr>
            <p:ph type="dt" sz="half" idx="10"/>
          </p:nvPr>
        </p:nvSpPr>
        <p:spPr/>
        <p:txBody>
          <a:bodyPr/>
          <a:lstStyle/>
          <a:p>
            <a:fld id="{10C624F8-E4B8-C045-9FF5-560EB80A6A3C}" type="datetimeFigureOut">
              <a:rPr lang="es-ES" smtClean="0"/>
              <a:pPr/>
              <a:t>17/02/2021</a:t>
            </a:fld>
            <a:endParaRPr lang="es-ES" dirty="0"/>
          </a:p>
        </p:txBody>
      </p:sp>
      <p:sp>
        <p:nvSpPr>
          <p:cNvPr id="4" name="Marcador de pie de página 3"/>
          <p:cNvSpPr>
            <a:spLocks noGrp="1"/>
          </p:cNvSpPr>
          <p:nvPr>
            <p:ph type="ftr" sz="quarter" idx="11"/>
          </p:nvPr>
        </p:nvSpPr>
        <p:spPr/>
        <p:txBody>
          <a:bodyPr/>
          <a:lstStyle/>
          <a:p>
            <a:endParaRPr lang="es-ES" dirty="0"/>
          </a:p>
        </p:txBody>
      </p:sp>
      <p:sp>
        <p:nvSpPr>
          <p:cNvPr id="5" name="Marcador de número de diapositiva 4"/>
          <p:cNvSpPr>
            <a:spLocks noGrp="1"/>
          </p:cNvSpPr>
          <p:nvPr>
            <p:ph type="sldNum" sz="quarter" idx="12"/>
          </p:nvPr>
        </p:nvSpPr>
        <p:spPr/>
        <p:txBody>
          <a:bodyPr/>
          <a:lstStyle/>
          <a:p>
            <a:fld id="{103065F2-476E-4946-94B4-C330514224B9}" type="slidenum">
              <a:rPr lang="es-ES" smtClean="0"/>
              <a:pPr/>
              <a:t>‹Nº›</a:t>
            </a:fld>
            <a:endParaRPr lang="es-ES" dirty="0"/>
          </a:p>
        </p:txBody>
      </p:sp>
    </p:spTree>
    <p:extLst>
      <p:ext uri="{BB962C8B-B14F-4D97-AF65-F5344CB8AC3E}">
        <p14:creationId xmlns:p14="http://schemas.microsoft.com/office/powerpoint/2010/main" val="19161778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10C624F8-E4B8-C045-9FF5-560EB80A6A3C}" type="datetimeFigureOut">
              <a:rPr lang="es-ES" smtClean="0"/>
              <a:pPr/>
              <a:t>17/02/2021</a:t>
            </a:fld>
            <a:endParaRPr lang="es-ES" dirty="0"/>
          </a:p>
        </p:txBody>
      </p:sp>
      <p:sp>
        <p:nvSpPr>
          <p:cNvPr id="3" name="Marcador de pie de página 2"/>
          <p:cNvSpPr>
            <a:spLocks noGrp="1"/>
          </p:cNvSpPr>
          <p:nvPr>
            <p:ph type="ftr" sz="quarter" idx="11"/>
          </p:nvPr>
        </p:nvSpPr>
        <p:spPr/>
        <p:txBody>
          <a:bodyPr/>
          <a:lstStyle/>
          <a:p>
            <a:endParaRPr lang="es-ES" dirty="0"/>
          </a:p>
        </p:txBody>
      </p:sp>
      <p:sp>
        <p:nvSpPr>
          <p:cNvPr id="4" name="Marcador de número de diapositiva 3"/>
          <p:cNvSpPr>
            <a:spLocks noGrp="1"/>
          </p:cNvSpPr>
          <p:nvPr>
            <p:ph type="sldNum" sz="quarter" idx="12"/>
          </p:nvPr>
        </p:nvSpPr>
        <p:spPr/>
        <p:txBody>
          <a:bodyPr/>
          <a:lstStyle/>
          <a:p>
            <a:fld id="{103065F2-476E-4946-94B4-C330514224B9}" type="slidenum">
              <a:rPr lang="es-ES" smtClean="0"/>
              <a:pPr/>
              <a:t>‹Nº›</a:t>
            </a:fld>
            <a:endParaRPr lang="es-ES" dirty="0"/>
          </a:p>
        </p:txBody>
      </p:sp>
    </p:spTree>
    <p:extLst>
      <p:ext uri="{BB962C8B-B14F-4D97-AF65-F5344CB8AC3E}">
        <p14:creationId xmlns:p14="http://schemas.microsoft.com/office/powerpoint/2010/main" val="20586457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534433" y="301113"/>
            <a:ext cx="3516488" cy="1281483"/>
          </a:xfrm>
        </p:spPr>
        <p:txBody>
          <a:bodyPr anchor="b"/>
          <a:lstStyle>
            <a:lvl1pPr algn="l">
              <a:defRPr sz="2300" b="1"/>
            </a:lvl1pPr>
          </a:lstStyle>
          <a:p>
            <a:r>
              <a:rPr lang="es-ES_tradnl"/>
              <a:t>Clic para editar título</a:t>
            </a:r>
            <a:endParaRPr lang="es-ES"/>
          </a:p>
        </p:txBody>
      </p:sp>
      <p:sp>
        <p:nvSpPr>
          <p:cNvPr id="3" name="Marcador de contenido 2"/>
          <p:cNvSpPr>
            <a:spLocks noGrp="1"/>
          </p:cNvSpPr>
          <p:nvPr>
            <p:ph idx="1"/>
          </p:nvPr>
        </p:nvSpPr>
        <p:spPr>
          <a:xfrm>
            <a:off x="4178960" y="301114"/>
            <a:ext cx="5975246" cy="6454683"/>
          </a:xfrm>
        </p:spPr>
        <p:txBody>
          <a:bodyPr/>
          <a:lstStyle>
            <a:lvl1pPr>
              <a:defRPr sz="3600"/>
            </a:lvl1pPr>
            <a:lvl2pPr>
              <a:defRPr sz="3200"/>
            </a:lvl2pPr>
            <a:lvl3pPr>
              <a:defRPr sz="2700"/>
            </a:lvl3pPr>
            <a:lvl4pPr>
              <a:defRPr sz="2300"/>
            </a:lvl4pPr>
            <a:lvl5pPr>
              <a:defRPr sz="2300"/>
            </a:lvl5pPr>
            <a:lvl6pPr>
              <a:defRPr sz="2300"/>
            </a:lvl6pPr>
            <a:lvl7pPr>
              <a:defRPr sz="2300"/>
            </a:lvl7pPr>
            <a:lvl8pPr>
              <a:defRPr sz="2300"/>
            </a:lvl8pPr>
            <a:lvl9pPr>
              <a:defRPr sz="230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4" name="Marcador de texto 3"/>
          <p:cNvSpPr>
            <a:spLocks noGrp="1"/>
          </p:cNvSpPr>
          <p:nvPr>
            <p:ph type="body" sz="half" idx="2"/>
          </p:nvPr>
        </p:nvSpPr>
        <p:spPr>
          <a:xfrm>
            <a:off x="534433" y="1582597"/>
            <a:ext cx="3516488" cy="5173200"/>
          </a:xfrm>
        </p:spPr>
        <p:txBody>
          <a:bodyPr/>
          <a:lstStyle>
            <a:lvl1pPr marL="0" indent="0">
              <a:buNone/>
              <a:defRPr sz="1600"/>
            </a:lvl1pPr>
            <a:lvl2pPr marL="521437" indent="0">
              <a:buNone/>
              <a:defRPr sz="1400"/>
            </a:lvl2pPr>
            <a:lvl3pPr marL="1042873" indent="0">
              <a:buNone/>
              <a:defRPr sz="1100"/>
            </a:lvl3pPr>
            <a:lvl4pPr marL="1564310" indent="0">
              <a:buNone/>
              <a:defRPr sz="1000"/>
            </a:lvl4pPr>
            <a:lvl5pPr marL="2085746" indent="0">
              <a:buNone/>
              <a:defRPr sz="1000"/>
            </a:lvl5pPr>
            <a:lvl6pPr marL="2607183" indent="0">
              <a:buNone/>
              <a:defRPr sz="1000"/>
            </a:lvl6pPr>
            <a:lvl7pPr marL="3128620" indent="0">
              <a:buNone/>
              <a:defRPr sz="1000"/>
            </a:lvl7pPr>
            <a:lvl8pPr marL="3650056" indent="0">
              <a:buNone/>
              <a:defRPr sz="1000"/>
            </a:lvl8pPr>
            <a:lvl9pPr marL="4171493" indent="0">
              <a:buNone/>
              <a:defRPr sz="1000"/>
            </a:lvl9pPr>
          </a:lstStyle>
          <a:p>
            <a:pPr lvl="0"/>
            <a:r>
              <a:rPr lang="es-ES_tradnl"/>
              <a:t>Haga clic para modificar el estilo de texto del patrón</a:t>
            </a:r>
          </a:p>
        </p:txBody>
      </p:sp>
      <p:sp>
        <p:nvSpPr>
          <p:cNvPr id="5" name="Marcador de fecha 4"/>
          <p:cNvSpPr>
            <a:spLocks noGrp="1"/>
          </p:cNvSpPr>
          <p:nvPr>
            <p:ph type="dt" sz="half" idx="10"/>
          </p:nvPr>
        </p:nvSpPr>
        <p:spPr/>
        <p:txBody>
          <a:bodyPr/>
          <a:lstStyle/>
          <a:p>
            <a:fld id="{10C624F8-E4B8-C045-9FF5-560EB80A6A3C}" type="datetimeFigureOut">
              <a:rPr lang="es-ES" smtClean="0"/>
              <a:pPr/>
              <a:t>17/02/2021</a:t>
            </a:fld>
            <a:endParaRPr lang="es-ES" dirty="0"/>
          </a:p>
        </p:txBody>
      </p:sp>
      <p:sp>
        <p:nvSpPr>
          <p:cNvPr id="6" name="Marcador de pie de página 5"/>
          <p:cNvSpPr>
            <a:spLocks noGrp="1"/>
          </p:cNvSpPr>
          <p:nvPr>
            <p:ph type="ftr" sz="quarter" idx="11"/>
          </p:nvPr>
        </p:nvSpPr>
        <p:spPr/>
        <p:txBody>
          <a:bodyPr/>
          <a:lstStyle/>
          <a:p>
            <a:endParaRPr lang="es-ES" dirty="0"/>
          </a:p>
        </p:txBody>
      </p:sp>
      <p:sp>
        <p:nvSpPr>
          <p:cNvPr id="7" name="Marcador de número de diapositiva 6"/>
          <p:cNvSpPr>
            <a:spLocks noGrp="1"/>
          </p:cNvSpPr>
          <p:nvPr>
            <p:ph type="sldNum" sz="quarter" idx="12"/>
          </p:nvPr>
        </p:nvSpPr>
        <p:spPr/>
        <p:txBody>
          <a:bodyPr/>
          <a:lstStyle/>
          <a:p>
            <a:fld id="{103065F2-476E-4946-94B4-C330514224B9}" type="slidenum">
              <a:rPr lang="es-ES" smtClean="0"/>
              <a:pPr/>
              <a:t>‹Nº›</a:t>
            </a:fld>
            <a:endParaRPr lang="es-ES" dirty="0"/>
          </a:p>
        </p:txBody>
      </p:sp>
    </p:spTree>
    <p:extLst>
      <p:ext uri="{BB962C8B-B14F-4D97-AF65-F5344CB8AC3E}">
        <p14:creationId xmlns:p14="http://schemas.microsoft.com/office/powerpoint/2010/main" val="23849996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2095048" y="5293995"/>
            <a:ext cx="6413183" cy="624986"/>
          </a:xfrm>
        </p:spPr>
        <p:txBody>
          <a:bodyPr anchor="b"/>
          <a:lstStyle>
            <a:lvl1pPr algn="l">
              <a:defRPr sz="2300" b="1"/>
            </a:lvl1pPr>
          </a:lstStyle>
          <a:p>
            <a:r>
              <a:rPr lang="es-ES_tradnl"/>
              <a:t>Clic para editar título</a:t>
            </a:r>
            <a:endParaRPr lang="es-ES"/>
          </a:p>
        </p:txBody>
      </p:sp>
      <p:sp>
        <p:nvSpPr>
          <p:cNvPr id="3" name="Marcador de posición de imagen 2"/>
          <p:cNvSpPr>
            <a:spLocks noGrp="1"/>
          </p:cNvSpPr>
          <p:nvPr>
            <p:ph type="pic" idx="1"/>
          </p:nvPr>
        </p:nvSpPr>
        <p:spPr>
          <a:xfrm>
            <a:off x="2095048" y="675755"/>
            <a:ext cx="6413183" cy="4537710"/>
          </a:xfrm>
        </p:spPr>
        <p:txBody>
          <a:bodyPr/>
          <a:lstStyle>
            <a:lvl1pPr marL="0" indent="0">
              <a:buNone/>
              <a:defRPr sz="3600"/>
            </a:lvl1pPr>
            <a:lvl2pPr marL="521437" indent="0">
              <a:buNone/>
              <a:defRPr sz="3200"/>
            </a:lvl2pPr>
            <a:lvl3pPr marL="1042873" indent="0">
              <a:buNone/>
              <a:defRPr sz="2700"/>
            </a:lvl3pPr>
            <a:lvl4pPr marL="1564310" indent="0">
              <a:buNone/>
              <a:defRPr sz="2300"/>
            </a:lvl4pPr>
            <a:lvl5pPr marL="2085746" indent="0">
              <a:buNone/>
              <a:defRPr sz="2300"/>
            </a:lvl5pPr>
            <a:lvl6pPr marL="2607183" indent="0">
              <a:buNone/>
              <a:defRPr sz="2300"/>
            </a:lvl6pPr>
            <a:lvl7pPr marL="3128620" indent="0">
              <a:buNone/>
              <a:defRPr sz="2300"/>
            </a:lvl7pPr>
            <a:lvl8pPr marL="3650056" indent="0">
              <a:buNone/>
              <a:defRPr sz="2300"/>
            </a:lvl8pPr>
            <a:lvl9pPr marL="4171493" indent="0">
              <a:buNone/>
              <a:defRPr sz="2300"/>
            </a:lvl9pPr>
          </a:lstStyle>
          <a:p>
            <a:endParaRPr lang="es-ES" dirty="0"/>
          </a:p>
        </p:txBody>
      </p:sp>
      <p:sp>
        <p:nvSpPr>
          <p:cNvPr id="4" name="Marcador de texto 3"/>
          <p:cNvSpPr>
            <a:spLocks noGrp="1"/>
          </p:cNvSpPr>
          <p:nvPr>
            <p:ph type="body" sz="half" idx="2"/>
          </p:nvPr>
        </p:nvSpPr>
        <p:spPr>
          <a:xfrm>
            <a:off x="2095048" y="5918981"/>
            <a:ext cx="6413183" cy="887584"/>
          </a:xfrm>
        </p:spPr>
        <p:txBody>
          <a:bodyPr/>
          <a:lstStyle>
            <a:lvl1pPr marL="0" indent="0">
              <a:buNone/>
              <a:defRPr sz="1600"/>
            </a:lvl1pPr>
            <a:lvl2pPr marL="521437" indent="0">
              <a:buNone/>
              <a:defRPr sz="1400"/>
            </a:lvl2pPr>
            <a:lvl3pPr marL="1042873" indent="0">
              <a:buNone/>
              <a:defRPr sz="1100"/>
            </a:lvl3pPr>
            <a:lvl4pPr marL="1564310" indent="0">
              <a:buNone/>
              <a:defRPr sz="1000"/>
            </a:lvl4pPr>
            <a:lvl5pPr marL="2085746" indent="0">
              <a:buNone/>
              <a:defRPr sz="1000"/>
            </a:lvl5pPr>
            <a:lvl6pPr marL="2607183" indent="0">
              <a:buNone/>
              <a:defRPr sz="1000"/>
            </a:lvl6pPr>
            <a:lvl7pPr marL="3128620" indent="0">
              <a:buNone/>
              <a:defRPr sz="1000"/>
            </a:lvl7pPr>
            <a:lvl8pPr marL="3650056" indent="0">
              <a:buNone/>
              <a:defRPr sz="1000"/>
            </a:lvl8pPr>
            <a:lvl9pPr marL="4171493" indent="0">
              <a:buNone/>
              <a:defRPr sz="1000"/>
            </a:lvl9pPr>
          </a:lstStyle>
          <a:p>
            <a:pPr lvl="0"/>
            <a:r>
              <a:rPr lang="es-ES_tradnl"/>
              <a:t>Haga clic para modificar el estilo de texto del patrón</a:t>
            </a:r>
          </a:p>
        </p:txBody>
      </p:sp>
      <p:sp>
        <p:nvSpPr>
          <p:cNvPr id="5" name="Marcador de fecha 4"/>
          <p:cNvSpPr>
            <a:spLocks noGrp="1"/>
          </p:cNvSpPr>
          <p:nvPr>
            <p:ph type="dt" sz="half" idx="10"/>
          </p:nvPr>
        </p:nvSpPr>
        <p:spPr/>
        <p:txBody>
          <a:bodyPr/>
          <a:lstStyle/>
          <a:p>
            <a:fld id="{10C624F8-E4B8-C045-9FF5-560EB80A6A3C}" type="datetimeFigureOut">
              <a:rPr lang="es-ES" smtClean="0"/>
              <a:pPr/>
              <a:t>17/02/2021</a:t>
            </a:fld>
            <a:endParaRPr lang="es-ES" dirty="0"/>
          </a:p>
        </p:txBody>
      </p:sp>
      <p:sp>
        <p:nvSpPr>
          <p:cNvPr id="6" name="Marcador de pie de página 5"/>
          <p:cNvSpPr>
            <a:spLocks noGrp="1"/>
          </p:cNvSpPr>
          <p:nvPr>
            <p:ph type="ftr" sz="quarter" idx="11"/>
          </p:nvPr>
        </p:nvSpPr>
        <p:spPr/>
        <p:txBody>
          <a:bodyPr/>
          <a:lstStyle/>
          <a:p>
            <a:endParaRPr lang="es-ES" dirty="0"/>
          </a:p>
        </p:txBody>
      </p:sp>
      <p:sp>
        <p:nvSpPr>
          <p:cNvPr id="7" name="Marcador de número de diapositiva 6"/>
          <p:cNvSpPr>
            <a:spLocks noGrp="1"/>
          </p:cNvSpPr>
          <p:nvPr>
            <p:ph type="sldNum" sz="quarter" idx="12"/>
          </p:nvPr>
        </p:nvSpPr>
        <p:spPr/>
        <p:txBody>
          <a:bodyPr/>
          <a:lstStyle/>
          <a:p>
            <a:fld id="{103065F2-476E-4946-94B4-C330514224B9}" type="slidenum">
              <a:rPr lang="es-ES" smtClean="0"/>
              <a:pPr/>
              <a:t>‹Nº›</a:t>
            </a:fld>
            <a:endParaRPr lang="es-ES" dirty="0"/>
          </a:p>
        </p:txBody>
      </p:sp>
    </p:spTree>
    <p:extLst>
      <p:ext uri="{BB962C8B-B14F-4D97-AF65-F5344CB8AC3E}">
        <p14:creationId xmlns:p14="http://schemas.microsoft.com/office/powerpoint/2010/main" val="28662174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534432" y="302865"/>
            <a:ext cx="9619774" cy="1260475"/>
          </a:xfrm>
          <a:prstGeom prst="rect">
            <a:avLst/>
          </a:prstGeom>
        </p:spPr>
        <p:txBody>
          <a:bodyPr vert="horz" lIns="104287" tIns="52144" rIns="104287" bIns="52144" rtlCol="0" anchor="ctr">
            <a:normAutofit/>
          </a:bodyPr>
          <a:lstStyle/>
          <a:p>
            <a:r>
              <a:rPr lang="es-ES_tradnl"/>
              <a:t>Clic para editar título</a:t>
            </a:r>
            <a:endParaRPr lang="es-ES"/>
          </a:p>
        </p:txBody>
      </p:sp>
      <p:sp>
        <p:nvSpPr>
          <p:cNvPr id="3" name="Marcador de texto 2"/>
          <p:cNvSpPr>
            <a:spLocks noGrp="1"/>
          </p:cNvSpPr>
          <p:nvPr>
            <p:ph type="body" idx="1"/>
          </p:nvPr>
        </p:nvSpPr>
        <p:spPr>
          <a:xfrm>
            <a:off x="534432" y="1764666"/>
            <a:ext cx="9619774" cy="4991131"/>
          </a:xfrm>
          <a:prstGeom prst="rect">
            <a:avLst/>
          </a:prstGeom>
        </p:spPr>
        <p:txBody>
          <a:bodyPr vert="horz" lIns="104287" tIns="52144" rIns="104287" bIns="52144" rtlCol="0">
            <a:normAutofit/>
          </a:body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4" name="Marcador de fecha 3"/>
          <p:cNvSpPr>
            <a:spLocks noGrp="1"/>
          </p:cNvSpPr>
          <p:nvPr>
            <p:ph type="dt" sz="half" idx="2"/>
          </p:nvPr>
        </p:nvSpPr>
        <p:spPr>
          <a:xfrm>
            <a:off x="534432" y="7009642"/>
            <a:ext cx="2494016" cy="402652"/>
          </a:xfrm>
          <a:prstGeom prst="rect">
            <a:avLst/>
          </a:prstGeom>
        </p:spPr>
        <p:txBody>
          <a:bodyPr vert="horz" lIns="104287" tIns="52144" rIns="104287" bIns="52144" rtlCol="0" anchor="ctr"/>
          <a:lstStyle>
            <a:lvl1pPr algn="l">
              <a:defRPr sz="1400">
                <a:solidFill>
                  <a:schemeClr val="tx1">
                    <a:tint val="75000"/>
                  </a:schemeClr>
                </a:solidFill>
              </a:defRPr>
            </a:lvl1pPr>
          </a:lstStyle>
          <a:p>
            <a:fld id="{10C624F8-E4B8-C045-9FF5-560EB80A6A3C}" type="datetimeFigureOut">
              <a:rPr lang="es-ES" smtClean="0"/>
              <a:pPr/>
              <a:t>17/02/2021</a:t>
            </a:fld>
            <a:endParaRPr lang="es-ES" dirty="0"/>
          </a:p>
        </p:txBody>
      </p:sp>
      <p:sp>
        <p:nvSpPr>
          <p:cNvPr id="5" name="Marcador de pie de página 4"/>
          <p:cNvSpPr>
            <a:spLocks noGrp="1"/>
          </p:cNvSpPr>
          <p:nvPr>
            <p:ph type="ftr" sz="quarter" idx="3"/>
          </p:nvPr>
        </p:nvSpPr>
        <p:spPr>
          <a:xfrm>
            <a:off x="3651952" y="7009642"/>
            <a:ext cx="3384735" cy="402652"/>
          </a:xfrm>
          <a:prstGeom prst="rect">
            <a:avLst/>
          </a:prstGeom>
        </p:spPr>
        <p:txBody>
          <a:bodyPr vert="horz" lIns="104287" tIns="52144" rIns="104287" bIns="52144" rtlCol="0" anchor="ctr"/>
          <a:lstStyle>
            <a:lvl1pPr algn="ctr">
              <a:defRPr sz="1400">
                <a:solidFill>
                  <a:schemeClr val="tx1">
                    <a:tint val="75000"/>
                  </a:schemeClr>
                </a:solidFill>
              </a:defRPr>
            </a:lvl1pPr>
          </a:lstStyle>
          <a:p>
            <a:endParaRPr lang="es-ES" dirty="0"/>
          </a:p>
        </p:txBody>
      </p:sp>
      <p:sp>
        <p:nvSpPr>
          <p:cNvPr id="6" name="Marcador de número de diapositiva 5"/>
          <p:cNvSpPr>
            <a:spLocks noGrp="1"/>
          </p:cNvSpPr>
          <p:nvPr>
            <p:ph type="sldNum" sz="quarter" idx="4"/>
          </p:nvPr>
        </p:nvSpPr>
        <p:spPr>
          <a:xfrm>
            <a:off x="7660190" y="7009642"/>
            <a:ext cx="2494016" cy="402652"/>
          </a:xfrm>
          <a:prstGeom prst="rect">
            <a:avLst/>
          </a:prstGeom>
        </p:spPr>
        <p:txBody>
          <a:bodyPr vert="horz" lIns="104287" tIns="52144" rIns="104287" bIns="52144" rtlCol="0" anchor="ctr"/>
          <a:lstStyle>
            <a:lvl1pPr algn="r">
              <a:defRPr sz="1400">
                <a:solidFill>
                  <a:schemeClr val="tx1">
                    <a:tint val="75000"/>
                  </a:schemeClr>
                </a:solidFill>
              </a:defRPr>
            </a:lvl1pPr>
          </a:lstStyle>
          <a:p>
            <a:fld id="{103065F2-476E-4946-94B4-C330514224B9}" type="slidenum">
              <a:rPr lang="es-ES" smtClean="0"/>
              <a:pPr/>
              <a:t>‹Nº›</a:t>
            </a:fld>
            <a:endParaRPr lang="es-ES" dirty="0"/>
          </a:p>
        </p:txBody>
      </p:sp>
    </p:spTree>
    <p:extLst>
      <p:ext uri="{BB962C8B-B14F-4D97-AF65-F5344CB8AC3E}">
        <p14:creationId xmlns:p14="http://schemas.microsoft.com/office/powerpoint/2010/main" val="172405177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521437" rtl="0" eaLnBrk="1" latinLnBrk="0" hangingPunct="1">
        <a:spcBef>
          <a:spcPct val="0"/>
        </a:spcBef>
        <a:buNone/>
        <a:defRPr sz="5000" kern="1200">
          <a:solidFill>
            <a:schemeClr val="tx1"/>
          </a:solidFill>
          <a:latin typeface="+mj-lt"/>
          <a:ea typeface="+mj-ea"/>
          <a:cs typeface="+mj-cs"/>
        </a:defRPr>
      </a:lvl1pPr>
    </p:titleStyle>
    <p:bodyStyle>
      <a:lvl1pPr marL="391077" indent="-391077" algn="l" defTabSz="521437" rtl="0" eaLnBrk="1" latinLnBrk="0" hangingPunct="1">
        <a:spcBef>
          <a:spcPct val="20000"/>
        </a:spcBef>
        <a:buFont typeface="Arial"/>
        <a:buChar char="•"/>
        <a:defRPr sz="3600" kern="1200">
          <a:solidFill>
            <a:schemeClr val="tx1"/>
          </a:solidFill>
          <a:latin typeface="+mn-lt"/>
          <a:ea typeface="+mn-ea"/>
          <a:cs typeface="+mn-cs"/>
        </a:defRPr>
      </a:lvl1pPr>
      <a:lvl2pPr marL="847334" indent="-325898" algn="l" defTabSz="521437" rtl="0" eaLnBrk="1" latinLnBrk="0" hangingPunct="1">
        <a:spcBef>
          <a:spcPct val="20000"/>
        </a:spcBef>
        <a:buFont typeface="Arial"/>
        <a:buChar char="–"/>
        <a:defRPr sz="3200" kern="1200">
          <a:solidFill>
            <a:schemeClr val="tx1"/>
          </a:solidFill>
          <a:latin typeface="+mn-lt"/>
          <a:ea typeface="+mn-ea"/>
          <a:cs typeface="+mn-cs"/>
        </a:defRPr>
      </a:lvl2pPr>
      <a:lvl3pPr marL="1303592" indent="-260718" algn="l" defTabSz="521437" rtl="0" eaLnBrk="1" latinLnBrk="0" hangingPunct="1">
        <a:spcBef>
          <a:spcPct val="20000"/>
        </a:spcBef>
        <a:buFont typeface="Arial"/>
        <a:buChar char="•"/>
        <a:defRPr sz="2700" kern="1200">
          <a:solidFill>
            <a:schemeClr val="tx1"/>
          </a:solidFill>
          <a:latin typeface="+mn-lt"/>
          <a:ea typeface="+mn-ea"/>
          <a:cs typeface="+mn-cs"/>
        </a:defRPr>
      </a:lvl3pPr>
      <a:lvl4pPr marL="1825028" indent="-260718" algn="l" defTabSz="521437" rtl="0" eaLnBrk="1" latinLnBrk="0" hangingPunct="1">
        <a:spcBef>
          <a:spcPct val="20000"/>
        </a:spcBef>
        <a:buFont typeface="Arial"/>
        <a:buChar char="–"/>
        <a:defRPr sz="2300" kern="1200">
          <a:solidFill>
            <a:schemeClr val="tx1"/>
          </a:solidFill>
          <a:latin typeface="+mn-lt"/>
          <a:ea typeface="+mn-ea"/>
          <a:cs typeface="+mn-cs"/>
        </a:defRPr>
      </a:lvl4pPr>
      <a:lvl5pPr marL="2346465" indent="-260718" algn="l" defTabSz="521437" rtl="0" eaLnBrk="1" latinLnBrk="0" hangingPunct="1">
        <a:spcBef>
          <a:spcPct val="20000"/>
        </a:spcBef>
        <a:buFont typeface="Arial"/>
        <a:buChar char="»"/>
        <a:defRPr sz="2300" kern="1200">
          <a:solidFill>
            <a:schemeClr val="tx1"/>
          </a:solidFill>
          <a:latin typeface="+mn-lt"/>
          <a:ea typeface="+mn-ea"/>
          <a:cs typeface="+mn-cs"/>
        </a:defRPr>
      </a:lvl5pPr>
      <a:lvl6pPr marL="2867901" indent="-260718" algn="l" defTabSz="521437" rtl="0" eaLnBrk="1" latinLnBrk="0" hangingPunct="1">
        <a:spcBef>
          <a:spcPct val="20000"/>
        </a:spcBef>
        <a:buFont typeface="Arial"/>
        <a:buChar char="•"/>
        <a:defRPr sz="2300" kern="1200">
          <a:solidFill>
            <a:schemeClr val="tx1"/>
          </a:solidFill>
          <a:latin typeface="+mn-lt"/>
          <a:ea typeface="+mn-ea"/>
          <a:cs typeface="+mn-cs"/>
        </a:defRPr>
      </a:lvl6pPr>
      <a:lvl7pPr marL="3389338" indent="-260718" algn="l" defTabSz="521437" rtl="0" eaLnBrk="1" latinLnBrk="0" hangingPunct="1">
        <a:spcBef>
          <a:spcPct val="20000"/>
        </a:spcBef>
        <a:buFont typeface="Arial"/>
        <a:buChar char="•"/>
        <a:defRPr sz="2300" kern="1200">
          <a:solidFill>
            <a:schemeClr val="tx1"/>
          </a:solidFill>
          <a:latin typeface="+mn-lt"/>
          <a:ea typeface="+mn-ea"/>
          <a:cs typeface="+mn-cs"/>
        </a:defRPr>
      </a:lvl7pPr>
      <a:lvl8pPr marL="3910775" indent="-260718" algn="l" defTabSz="521437" rtl="0" eaLnBrk="1" latinLnBrk="0" hangingPunct="1">
        <a:spcBef>
          <a:spcPct val="20000"/>
        </a:spcBef>
        <a:buFont typeface="Arial"/>
        <a:buChar char="•"/>
        <a:defRPr sz="2300" kern="1200">
          <a:solidFill>
            <a:schemeClr val="tx1"/>
          </a:solidFill>
          <a:latin typeface="+mn-lt"/>
          <a:ea typeface="+mn-ea"/>
          <a:cs typeface="+mn-cs"/>
        </a:defRPr>
      </a:lvl8pPr>
      <a:lvl9pPr marL="4432211" indent="-260718" algn="l" defTabSz="521437" rtl="0" eaLnBrk="1" latinLnBrk="0" hangingPunct="1">
        <a:spcBef>
          <a:spcPct val="20000"/>
        </a:spcBef>
        <a:buFont typeface="Arial"/>
        <a:buChar char="•"/>
        <a:defRPr sz="2300" kern="1200">
          <a:solidFill>
            <a:schemeClr val="tx1"/>
          </a:solidFill>
          <a:latin typeface="+mn-lt"/>
          <a:ea typeface="+mn-ea"/>
          <a:cs typeface="+mn-cs"/>
        </a:defRPr>
      </a:lvl9pPr>
    </p:bodyStyle>
    <p:otherStyle>
      <a:defPPr>
        <a:defRPr lang="es-ES"/>
      </a:defPPr>
      <a:lvl1pPr marL="0" algn="l" defTabSz="521437" rtl="0" eaLnBrk="1" latinLnBrk="0" hangingPunct="1">
        <a:defRPr sz="2100" kern="1200">
          <a:solidFill>
            <a:schemeClr val="tx1"/>
          </a:solidFill>
          <a:latin typeface="+mn-lt"/>
          <a:ea typeface="+mn-ea"/>
          <a:cs typeface="+mn-cs"/>
        </a:defRPr>
      </a:lvl1pPr>
      <a:lvl2pPr marL="521437" algn="l" defTabSz="521437" rtl="0" eaLnBrk="1" latinLnBrk="0" hangingPunct="1">
        <a:defRPr sz="2100" kern="1200">
          <a:solidFill>
            <a:schemeClr val="tx1"/>
          </a:solidFill>
          <a:latin typeface="+mn-lt"/>
          <a:ea typeface="+mn-ea"/>
          <a:cs typeface="+mn-cs"/>
        </a:defRPr>
      </a:lvl2pPr>
      <a:lvl3pPr marL="1042873" algn="l" defTabSz="521437" rtl="0" eaLnBrk="1" latinLnBrk="0" hangingPunct="1">
        <a:defRPr sz="2100" kern="1200">
          <a:solidFill>
            <a:schemeClr val="tx1"/>
          </a:solidFill>
          <a:latin typeface="+mn-lt"/>
          <a:ea typeface="+mn-ea"/>
          <a:cs typeface="+mn-cs"/>
        </a:defRPr>
      </a:lvl3pPr>
      <a:lvl4pPr marL="1564310" algn="l" defTabSz="521437" rtl="0" eaLnBrk="1" latinLnBrk="0" hangingPunct="1">
        <a:defRPr sz="2100" kern="1200">
          <a:solidFill>
            <a:schemeClr val="tx1"/>
          </a:solidFill>
          <a:latin typeface="+mn-lt"/>
          <a:ea typeface="+mn-ea"/>
          <a:cs typeface="+mn-cs"/>
        </a:defRPr>
      </a:lvl4pPr>
      <a:lvl5pPr marL="2085746" algn="l" defTabSz="521437" rtl="0" eaLnBrk="1" latinLnBrk="0" hangingPunct="1">
        <a:defRPr sz="2100" kern="1200">
          <a:solidFill>
            <a:schemeClr val="tx1"/>
          </a:solidFill>
          <a:latin typeface="+mn-lt"/>
          <a:ea typeface="+mn-ea"/>
          <a:cs typeface="+mn-cs"/>
        </a:defRPr>
      </a:lvl5pPr>
      <a:lvl6pPr marL="2607183" algn="l" defTabSz="521437" rtl="0" eaLnBrk="1" latinLnBrk="0" hangingPunct="1">
        <a:defRPr sz="2100" kern="1200">
          <a:solidFill>
            <a:schemeClr val="tx1"/>
          </a:solidFill>
          <a:latin typeface="+mn-lt"/>
          <a:ea typeface="+mn-ea"/>
          <a:cs typeface="+mn-cs"/>
        </a:defRPr>
      </a:lvl6pPr>
      <a:lvl7pPr marL="3128620" algn="l" defTabSz="521437" rtl="0" eaLnBrk="1" latinLnBrk="0" hangingPunct="1">
        <a:defRPr sz="2100" kern="1200">
          <a:solidFill>
            <a:schemeClr val="tx1"/>
          </a:solidFill>
          <a:latin typeface="+mn-lt"/>
          <a:ea typeface="+mn-ea"/>
          <a:cs typeface="+mn-cs"/>
        </a:defRPr>
      </a:lvl7pPr>
      <a:lvl8pPr marL="3650056" algn="l" defTabSz="521437" rtl="0" eaLnBrk="1" latinLnBrk="0" hangingPunct="1">
        <a:defRPr sz="2100" kern="1200">
          <a:solidFill>
            <a:schemeClr val="tx1"/>
          </a:solidFill>
          <a:latin typeface="+mn-lt"/>
          <a:ea typeface="+mn-ea"/>
          <a:cs typeface="+mn-cs"/>
        </a:defRPr>
      </a:lvl8pPr>
      <a:lvl9pPr marL="4171493" algn="l" defTabSz="521437" rtl="0" eaLnBrk="1" latinLnBrk="0" hangingPunct="1">
        <a:defRPr sz="21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hyperlink" Target="https://triatlon.org/competiciones/recursos/" TargetMode="External"/><Relationship Id="rId2" Type="http://schemas.openxmlformats.org/officeDocument/2006/relationships/hyperlink" Target="https://www.who.int/emergencies/diseases/novel-coronavirus-2019/technical-guidance/points-of-entry-and-mass-gatherings" TargetMode="External"/><Relationship Id="rId1" Type="http://schemas.openxmlformats.org/officeDocument/2006/relationships/slideLayout" Target="../slideLayouts/slideLayout1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10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10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10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10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10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10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10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10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1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114.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jpeg"/><Relationship Id="rId1" Type="http://schemas.openxmlformats.org/officeDocument/2006/relationships/slideLayout" Target="../slideLayouts/slideLayout12.xml"/></Relationships>
</file>

<file path=ppt/slides/_rels/slide1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116.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jpeg"/><Relationship Id="rId1" Type="http://schemas.openxmlformats.org/officeDocument/2006/relationships/slideLayout" Target="../slideLayouts/slideLayout12.xml"/></Relationships>
</file>

<file path=ppt/slides/_rels/slide1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118.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jpeg"/><Relationship Id="rId1" Type="http://schemas.openxmlformats.org/officeDocument/2006/relationships/slideLayout" Target="../slideLayouts/slideLayout12.xml"/></Relationships>
</file>

<file path=ppt/slides/_rels/slide119.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120.xml.rels><?xml version="1.0" encoding="UTF-8" standalone="yes"?>
<Relationships xmlns="http://schemas.openxmlformats.org/package/2006/relationships"><Relationship Id="rId8" Type="http://schemas.openxmlformats.org/officeDocument/2006/relationships/hyperlink" Target="https://idom.worldathletics.org/risk-assessment-tool/" TargetMode="External"/><Relationship Id="rId3" Type="http://schemas.openxmlformats.org/officeDocument/2006/relationships/hyperlink" Target="mailto:jorge.garcia@triatlon.org" TargetMode="External"/><Relationship Id="rId7" Type="http://schemas.openxmlformats.org/officeDocument/2006/relationships/hyperlink" Target="https://www.triathlon.org/about/downloads/category/medical" TargetMode="External"/><Relationship Id="rId2" Type="http://schemas.openxmlformats.org/officeDocument/2006/relationships/image" Target="../media/image15.png"/><Relationship Id="rId1" Type="http://schemas.openxmlformats.org/officeDocument/2006/relationships/slideLayout" Target="../slideLayouts/slideLayout12.xml"/><Relationship Id="rId6" Type="http://schemas.openxmlformats.org/officeDocument/2006/relationships/hyperlink" Target="https://www.who.int/emergencies/diseases/novel-coronavirus-2019/technical-guidance/points-of-entry-and-mass-gatherings" TargetMode="External"/><Relationship Id="rId5" Type="http://schemas.openxmlformats.org/officeDocument/2006/relationships/hyperlink" Target="https://www.mscbs.gob.es/profesionales/saludPublica/ccayes/alertasActual/nCov-China/home.htm" TargetMode="External"/><Relationship Id="rId4" Type="http://schemas.openxmlformats.org/officeDocument/2006/relationships/hyperlink" Target="mailto:direccion.logistica@triatlon.org"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hyperlink" Target="mailto:jorge.garcia@triatlon.org" TargetMode="External"/><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hyperlink" Target="mailto:jorge.garc&#237;a@triatlon.org" TargetMode="External"/><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play.google.com/store/apps/details?id=es.gob.radarcovid&amp;hl=es" TargetMode="External"/><Relationship Id="rId2" Type="http://schemas.openxmlformats.org/officeDocument/2006/relationships/image" Target="../media/image15.png"/><Relationship Id="rId1" Type="http://schemas.openxmlformats.org/officeDocument/2006/relationships/slideLayout" Target="../slideLayouts/slideLayout12.xml"/><Relationship Id="rId5" Type="http://schemas.openxmlformats.org/officeDocument/2006/relationships/image" Target="../media/image17.jpeg"/><Relationship Id="rId4" Type="http://schemas.openxmlformats.org/officeDocument/2006/relationships/hyperlink" Target="https://apps.apple.com/es/app/radar-covid/id1520443509" TargetMode="External"/></Relationships>
</file>

<file path=ppt/slides/_rels/slide21.xml.rels><?xml version="1.0" encoding="UTF-8" standalone="yes"?>
<Relationships xmlns="http://schemas.openxmlformats.org/package/2006/relationships"><Relationship Id="rId3" Type="http://schemas.openxmlformats.org/officeDocument/2006/relationships/hyperlink" Target="https://extranet.who.int/dataformv3/index.php/641777" TargetMode="External"/><Relationship Id="rId2" Type="http://schemas.openxmlformats.org/officeDocument/2006/relationships/image" Target="../media/image18.pn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5.png"/><Relationship Id="rId1" Type="http://schemas.openxmlformats.org/officeDocument/2006/relationships/slideLayout" Target="../slideLayouts/slideLayout12.xml"/><Relationship Id="rId4" Type="http://schemas.openxmlformats.org/officeDocument/2006/relationships/image" Target="../media/image20.jpeg"/></Relationships>
</file>

<file path=ppt/slides/_rels/slide2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8" Type="http://schemas.openxmlformats.org/officeDocument/2006/relationships/image" Target="../media/image9.jpeg"/><Relationship Id="rId13" Type="http://schemas.openxmlformats.org/officeDocument/2006/relationships/image" Target="../media/image14.jpeg"/><Relationship Id="rId3" Type="http://schemas.openxmlformats.org/officeDocument/2006/relationships/image" Target="../media/image4.jpeg"/><Relationship Id="rId7" Type="http://schemas.openxmlformats.org/officeDocument/2006/relationships/image" Target="../media/image8.jpeg"/><Relationship Id="rId12" Type="http://schemas.openxmlformats.org/officeDocument/2006/relationships/image" Target="../media/image13.jpe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7.jpeg"/><Relationship Id="rId11" Type="http://schemas.openxmlformats.org/officeDocument/2006/relationships/image" Target="../media/image12.jpeg"/><Relationship Id="rId5" Type="http://schemas.openxmlformats.org/officeDocument/2006/relationships/image" Target="../media/image6.jpeg"/><Relationship Id="rId10" Type="http://schemas.openxmlformats.org/officeDocument/2006/relationships/image" Target="../media/image11.jpeg"/><Relationship Id="rId4" Type="http://schemas.openxmlformats.org/officeDocument/2006/relationships/image" Target="../media/image5.jpeg"/><Relationship Id="rId9" Type="http://schemas.openxmlformats.org/officeDocument/2006/relationships/image" Target="../media/image10.jpeg"/></Relationships>
</file>

<file path=ppt/slides/_rels/slide3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png"/><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15.png"/><Relationship Id="rId1" Type="http://schemas.openxmlformats.org/officeDocument/2006/relationships/slideLayout" Target="../slideLayouts/slideLayout12.xml"/><Relationship Id="rId4" Type="http://schemas.openxmlformats.org/officeDocument/2006/relationships/image" Target="../media/image27.jpeg"/></Relationships>
</file>

<file path=ppt/slides/_rels/slide3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2.png"/><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22.png"/><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3" Type="http://schemas.openxmlformats.org/officeDocument/2006/relationships/hyperlink" Target="https://www.mscbs.gob.es/gabinetePrensa/notaPrensa/pdf/GUIA110420172227802.pdf" TargetMode="External"/><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15.png"/><Relationship Id="rId1" Type="http://schemas.openxmlformats.org/officeDocument/2006/relationships/slideLayout" Target="../slideLayouts/slideLayout12.xml"/><Relationship Id="rId4" Type="http://schemas.openxmlformats.org/officeDocument/2006/relationships/image" Target="../media/image35.jpeg"/></Relationships>
</file>

<file path=ppt/slides/_rels/slide4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image" Target="../media/image36.png"/><Relationship Id="rId1" Type="http://schemas.openxmlformats.org/officeDocument/2006/relationships/slideLayout" Target="../slideLayouts/slideLayout12.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4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3" Type="http://schemas.openxmlformats.org/officeDocument/2006/relationships/hyperlink" Target="https://triatlon.org/wp-content/uploads/2020/07/2020.FETRI_.COVID19.Cuestionario-M%C3%A9dico-v4.pdf" TargetMode="External"/><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15.png"/><Relationship Id="rId2" Type="http://schemas.openxmlformats.org/officeDocument/2006/relationships/image" Target="../media/image40.png"/><Relationship Id="rId1" Type="http://schemas.openxmlformats.org/officeDocument/2006/relationships/slideLayout" Target="../slideLayouts/slideLayout12.xml"/><Relationship Id="rId6" Type="http://schemas.openxmlformats.org/officeDocument/2006/relationships/image" Target="../media/image36.png"/><Relationship Id="rId5" Type="http://schemas.openxmlformats.org/officeDocument/2006/relationships/image" Target="../media/image47.png"/><Relationship Id="rId4" Type="http://schemas.openxmlformats.org/officeDocument/2006/relationships/image" Target="../media/image46.png"/></Relationships>
</file>

<file path=ppt/slides/_rels/slide5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36.png"/><Relationship Id="rId2" Type="http://schemas.openxmlformats.org/officeDocument/2006/relationships/image" Target="../media/image48.png"/><Relationship Id="rId1" Type="http://schemas.openxmlformats.org/officeDocument/2006/relationships/slideLayout" Target="../slideLayouts/slideLayout12.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5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6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6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6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15.png"/><Relationship Id="rId1" Type="http://schemas.openxmlformats.org/officeDocument/2006/relationships/slideLayout" Target="../slideLayouts/slideLayout12.xml"/><Relationship Id="rId4" Type="http://schemas.openxmlformats.org/officeDocument/2006/relationships/image" Target="../media/image40.png"/></Relationships>
</file>

<file path=ppt/slides/_rels/slide6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6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66.xml.rels><?xml version="1.0" encoding="UTF-8" standalone="yes"?>
<Relationships xmlns="http://schemas.openxmlformats.org/package/2006/relationships"><Relationship Id="rId3" Type="http://schemas.openxmlformats.org/officeDocument/2006/relationships/hyperlink" Target="https://www.who.int/foodsafety/publications/consumer/manual_keys_es.pdf?ua=1" TargetMode="External"/><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67.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1.png"/><Relationship Id="rId7" Type="http://schemas.openxmlformats.org/officeDocument/2006/relationships/image" Target="../media/image54.png"/><Relationship Id="rId2" Type="http://schemas.openxmlformats.org/officeDocument/2006/relationships/image" Target="../media/image50.png"/><Relationship Id="rId1" Type="http://schemas.openxmlformats.org/officeDocument/2006/relationships/slideLayout" Target="../slideLayouts/slideLayout12.xml"/><Relationship Id="rId6" Type="http://schemas.openxmlformats.org/officeDocument/2006/relationships/image" Target="../media/image36.png"/><Relationship Id="rId5" Type="http://schemas.openxmlformats.org/officeDocument/2006/relationships/image" Target="../media/image53.png"/><Relationship Id="rId4" Type="http://schemas.openxmlformats.org/officeDocument/2006/relationships/image" Target="../media/image52.png"/><Relationship Id="rId9" Type="http://schemas.openxmlformats.org/officeDocument/2006/relationships/image" Target="../media/image47.png"/></Relationships>
</file>

<file path=ppt/slides/_rels/slide6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6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0.xml.rels><?xml version="1.0" encoding="UTF-8" standalone="yes"?>
<Relationships xmlns="http://schemas.openxmlformats.org/package/2006/relationships"><Relationship Id="rId8" Type="http://schemas.openxmlformats.org/officeDocument/2006/relationships/image" Target="../media/image55.png"/><Relationship Id="rId13" Type="http://schemas.openxmlformats.org/officeDocument/2006/relationships/image" Target="../media/image62.jpeg"/><Relationship Id="rId3" Type="http://schemas.openxmlformats.org/officeDocument/2006/relationships/image" Target="../media/image53.png"/><Relationship Id="rId7" Type="http://schemas.openxmlformats.org/officeDocument/2006/relationships/image" Target="../media/image58.png"/><Relationship Id="rId12" Type="http://schemas.openxmlformats.org/officeDocument/2006/relationships/image" Target="../media/image61.jpeg"/><Relationship Id="rId2" Type="http://schemas.openxmlformats.org/officeDocument/2006/relationships/image" Target="../media/image56.jpeg"/><Relationship Id="rId1" Type="http://schemas.openxmlformats.org/officeDocument/2006/relationships/slideLayout" Target="../slideLayouts/slideLayout12.xml"/><Relationship Id="rId6" Type="http://schemas.openxmlformats.org/officeDocument/2006/relationships/image" Target="../media/image36.png"/><Relationship Id="rId11" Type="http://schemas.openxmlformats.org/officeDocument/2006/relationships/image" Target="../media/image60.png"/><Relationship Id="rId5" Type="http://schemas.openxmlformats.org/officeDocument/2006/relationships/image" Target="../media/image45.png"/><Relationship Id="rId10" Type="http://schemas.openxmlformats.org/officeDocument/2006/relationships/image" Target="../media/image54.png"/><Relationship Id="rId4" Type="http://schemas.openxmlformats.org/officeDocument/2006/relationships/image" Target="../media/image57.png"/><Relationship Id="rId9" Type="http://schemas.openxmlformats.org/officeDocument/2006/relationships/image" Target="../media/image59.png"/></Relationships>
</file>

<file path=ppt/slides/_rels/slide7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7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63.png"/><Relationship Id="rId1" Type="http://schemas.openxmlformats.org/officeDocument/2006/relationships/slideLayout" Target="../slideLayouts/slideLayout12.xml"/><Relationship Id="rId5" Type="http://schemas.openxmlformats.org/officeDocument/2006/relationships/image" Target="../media/image42.png"/><Relationship Id="rId4" Type="http://schemas.openxmlformats.org/officeDocument/2006/relationships/image" Target="../media/image39.png"/></Relationships>
</file>

<file path=ppt/slides/_rels/slide7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7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12.xml"/><Relationship Id="rId5" Type="http://schemas.openxmlformats.org/officeDocument/2006/relationships/image" Target="../media/image67.png"/><Relationship Id="rId4" Type="http://schemas.openxmlformats.org/officeDocument/2006/relationships/image" Target="../media/image66.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hyperlink" Target="https://idom.worldathletics.org/" TargetMode="External"/><Relationship Id="rId2" Type="http://schemas.openxmlformats.org/officeDocument/2006/relationships/hyperlink" Target="http://www.triatlon.org/competiciones/recursos" TargetMode="External"/><Relationship Id="rId1" Type="http://schemas.openxmlformats.org/officeDocument/2006/relationships/slideLayout" Target="../slideLayouts/slideLayout12.xml"/></Relationships>
</file>

<file path=ppt/slides/_rels/slide9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9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9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9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9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9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9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9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9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9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Marcador de contenido 2"/>
          <p:cNvSpPr>
            <a:spLocks noGrp="1"/>
          </p:cNvSpPr>
          <p:nvPr>
            <p:ph idx="1"/>
          </p:nvPr>
        </p:nvSpPr>
        <p:spPr>
          <a:xfrm>
            <a:off x="15727" y="6618044"/>
            <a:ext cx="10657184" cy="944805"/>
          </a:xfrm>
        </p:spPr>
        <p:txBody>
          <a:bodyPr>
            <a:normAutofit fontScale="85000" lnSpcReduction="20000"/>
          </a:bodyPr>
          <a:lstStyle/>
          <a:p>
            <a:pPr marL="0" indent="0" algn="ctr">
              <a:buNone/>
            </a:pPr>
            <a:r>
              <a:rPr lang="es-ES" sz="3500" b="1" dirty="0">
                <a:solidFill>
                  <a:srgbClr val="C00000"/>
                </a:solidFill>
                <a:latin typeface=""/>
              </a:rPr>
              <a:t>Plan de Actuación Preventivo – COVID 19</a:t>
            </a:r>
          </a:p>
          <a:p>
            <a:pPr marL="0" indent="0" algn="ctr">
              <a:buNone/>
            </a:pPr>
            <a:r>
              <a:rPr lang="es-ES" sz="3500" b="1" dirty="0">
                <a:solidFill>
                  <a:srgbClr val="C00000"/>
                </a:solidFill>
                <a:latin typeface=""/>
              </a:rPr>
              <a:t>Alcobendas 2021 (</a:t>
            </a:r>
            <a:r>
              <a:rPr lang="es-ES" sz="3500" b="1" dirty="0" err="1">
                <a:solidFill>
                  <a:srgbClr val="C00000"/>
                </a:solidFill>
                <a:latin typeface=""/>
              </a:rPr>
              <a:t>rev</a:t>
            </a:r>
            <a:r>
              <a:rPr lang="es-ES" sz="3500" b="1" dirty="0">
                <a:solidFill>
                  <a:srgbClr val="C00000"/>
                </a:solidFill>
                <a:latin typeface=""/>
              </a:rPr>
              <a:t> 17.02)</a:t>
            </a:r>
          </a:p>
          <a:p>
            <a:pPr marL="0" indent="0" algn="ctr">
              <a:buNone/>
            </a:pPr>
            <a:endParaRPr lang="es-ES" sz="3500" b="1" dirty="0">
              <a:solidFill>
                <a:srgbClr val="C00000"/>
              </a:solidFill>
              <a:latin typeface=""/>
            </a:endParaRPr>
          </a:p>
        </p:txBody>
      </p:sp>
    </p:spTree>
    <p:extLst>
      <p:ext uri="{BB962C8B-B14F-4D97-AF65-F5344CB8AC3E}">
        <p14:creationId xmlns:p14="http://schemas.microsoft.com/office/powerpoint/2010/main" val="14162181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1 Título">
            <a:extLst>
              <a:ext uri="{FF2B5EF4-FFF2-40B4-BE49-F238E27FC236}">
                <a16:creationId xmlns:a16="http://schemas.microsoft.com/office/drawing/2014/main" id="{4CF05795-9CAE-4B2D-837F-25DB99C6CF2A}"/>
              </a:ext>
            </a:extLst>
          </p:cNvPr>
          <p:cNvSpPr>
            <a:spLocks noGrp="1"/>
          </p:cNvSpPr>
          <p:nvPr>
            <p:ph type="ctrTitle"/>
          </p:nvPr>
        </p:nvSpPr>
        <p:spPr>
          <a:xfrm>
            <a:off x="5118265" y="158383"/>
            <a:ext cx="5348638" cy="440676"/>
          </a:xfrm>
        </p:spPr>
        <p:txBody>
          <a:bodyPr>
            <a:noAutofit/>
          </a:bodyPr>
          <a:lstStyle/>
          <a:p>
            <a:pPr algn="r"/>
            <a:r>
              <a:rPr lang="es-ES" sz="2400" b="1" dirty="0">
                <a:solidFill>
                  <a:srgbClr val="C00000"/>
                </a:solidFill>
                <a:latin typeface="Roboto"/>
              </a:rPr>
              <a:t>Metodología a seguir</a:t>
            </a:r>
            <a:endParaRPr lang="es-ES" sz="2400" dirty="0">
              <a:solidFill>
                <a:srgbClr val="C00000"/>
              </a:solidFill>
              <a:latin typeface="Roboto"/>
            </a:endParaRPr>
          </a:p>
        </p:txBody>
      </p:sp>
      <p:graphicFrame>
        <p:nvGraphicFramePr>
          <p:cNvPr id="10" name="Tabla 10">
            <a:extLst>
              <a:ext uri="{FF2B5EF4-FFF2-40B4-BE49-F238E27FC236}">
                <a16:creationId xmlns:a16="http://schemas.microsoft.com/office/drawing/2014/main" id="{17BC34C0-A6AA-49CB-8F8D-8E2DB422D579}"/>
              </a:ext>
            </a:extLst>
          </p:cNvPr>
          <p:cNvGraphicFramePr>
            <a:graphicFrameLocks noGrp="1"/>
          </p:cNvGraphicFramePr>
          <p:nvPr>
            <p:extLst>
              <p:ext uri="{D42A27DB-BD31-4B8C-83A1-F6EECF244321}">
                <p14:modId xmlns:p14="http://schemas.microsoft.com/office/powerpoint/2010/main" val="2828777953"/>
              </p:ext>
            </p:extLst>
          </p:nvPr>
        </p:nvGraphicFramePr>
        <p:xfrm>
          <a:off x="0" y="1714930"/>
          <a:ext cx="10688637" cy="4246880"/>
        </p:xfrm>
        <a:graphic>
          <a:graphicData uri="http://schemas.openxmlformats.org/drawingml/2006/table">
            <a:tbl>
              <a:tblPr firstRow="1" bandRow="1">
                <a:tableStyleId>{72833802-FEF1-4C79-8D5D-14CF1EAF98D9}</a:tableStyleId>
              </a:tblPr>
              <a:tblGrid>
                <a:gridCol w="3362592">
                  <a:extLst>
                    <a:ext uri="{9D8B030D-6E8A-4147-A177-3AD203B41FA5}">
                      <a16:colId xmlns:a16="http://schemas.microsoft.com/office/drawing/2014/main" val="3195688093"/>
                    </a:ext>
                  </a:extLst>
                </a:gridCol>
                <a:gridCol w="2883829">
                  <a:extLst>
                    <a:ext uri="{9D8B030D-6E8A-4147-A177-3AD203B41FA5}">
                      <a16:colId xmlns:a16="http://schemas.microsoft.com/office/drawing/2014/main" val="2694608243"/>
                    </a:ext>
                  </a:extLst>
                </a:gridCol>
                <a:gridCol w="4442216">
                  <a:extLst>
                    <a:ext uri="{9D8B030D-6E8A-4147-A177-3AD203B41FA5}">
                      <a16:colId xmlns:a16="http://schemas.microsoft.com/office/drawing/2014/main" val="4273966132"/>
                    </a:ext>
                  </a:extLst>
                </a:gridCol>
              </a:tblGrid>
              <a:tr h="370840">
                <a:tc>
                  <a:txBody>
                    <a:bodyPr/>
                    <a:lstStyle/>
                    <a:p>
                      <a:pPr algn="ctr"/>
                      <a:r>
                        <a:rPr lang="es-ES" sz="1800" dirty="0">
                          <a:latin typeface="Roboto" panose="02000000000000000000"/>
                        </a:rPr>
                        <a:t>Tipo de Evento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s-ES" sz="1800" dirty="0">
                          <a:latin typeface="Roboto" panose="02000000000000000000"/>
                        </a:rPr>
                        <a:t>Metodología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s-ES" sz="1800" dirty="0">
                          <a:latin typeface="Roboto" panose="02000000000000000000"/>
                        </a:rPr>
                        <a:t>Obligatorio (s/n)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53950435"/>
                  </a:ext>
                </a:extLst>
              </a:tr>
              <a:tr h="370840">
                <a:tc rowSpan="3">
                  <a:txBody>
                    <a:bodyPr/>
                    <a:lstStyle/>
                    <a:p>
                      <a:r>
                        <a:rPr lang="es-ES" sz="1800" b="1" dirty="0">
                          <a:latin typeface="Roboto" panose="02000000000000000000"/>
                        </a:rPr>
                        <a:t>Internacional en España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s-ES" sz="1800" dirty="0">
                          <a:latin typeface="Roboto" panose="02000000000000000000"/>
                        </a:rPr>
                        <a:t>Análisis de Riesgos OMS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r>
                        <a:rPr lang="es-ES" sz="1800" dirty="0">
                          <a:latin typeface="Roboto" panose="02000000000000000000"/>
                        </a:rPr>
                        <a:t>Obligatorio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extLst>
                  <a:ext uri="{0D108BD9-81ED-4DB2-BD59-A6C34878D82A}">
                    <a16:rowId xmlns:a16="http://schemas.microsoft.com/office/drawing/2014/main" val="3074441837"/>
                  </a:ext>
                </a:extLst>
              </a:tr>
              <a:tr h="370840">
                <a:tc vMerge="1">
                  <a:txBody>
                    <a:bodyPr/>
                    <a:lstStyle/>
                    <a:p>
                      <a:endParaRPr lang="es-ES" dirty="0"/>
                    </a:p>
                  </a:txBody>
                  <a:tcPr/>
                </a:tc>
                <a:tc>
                  <a:txBody>
                    <a:bodyPr/>
                    <a:lstStyle/>
                    <a:p>
                      <a:r>
                        <a:rPr lang="es-ES" sz="1800" dirty="0">
                          <a:latin typeface="Roboto" panose="02000000000000000000"/>
                        </a:rPr>
                        <a:t>Plan preventivo ITU</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r>
                        <a:rPr lang="es-ES" sz="1800" dirty="0">
                          <a:latin typeface="Roboto" panose="02000000000000000000"/>
                        </a:rPr>
                        <a:t>Obligatorio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extLst>
                  <a:ext uri="{0D108BD9-81ED-4DB2-BD59-A6C34878D82A}">
                    <a16:rowId xmlns:a16="http://schemas.microsoft.com/office/drawing/2014/main" val="2428815244"/>
                  </a:ext>
                </a:extLst>
              </a:tr>
              <a:tr h="370840">
                <a:tc vMerge="1">
                  <a:txBody>
                    <a:bodyPr/>
                    <a:lstStyle/>
                    <a:p>
                      <a:endParaRPr lang="es-ES" dirty="0"/>
                    </a:p>
                  </a:txBody>
                  <a:tcPr/>
                </a:tc>
                <a:tc>
                  <a:txBody>
                    <a:bodyPr/>
                    <a:lstStyle/>
                    <a:p>
                      <a:r>
                        <a:rPr lang="es-ES" sz="1800" dirty="0">
                          <a:latin typeface="Roboto" panose="02000000000000000000"/>
                        </a:rPr>
                        <a:t>Plan preventivo FETRI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r>
                        <a:rPr lang="es-ES" sz="1800" dirty="0">
                          <a:latin typeface="Roboto" panose="02000000000000000000"/>
                        </a:rPr>
                        <a:t>Obligatorio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extLst>
                  <a:ext uri="{0D108BD9-81ED-4DB2-BD59-A6C34878D82A}">
                    <a16:rowId xmlns:a16="http://schemas.microsoft.com/office/drawing/2014/main" val="1598685725"/>
                  </a:ext>
                </a:extLst>
              </a:tr>
              <a:tr h="370840">
                <a:tc rowSpan="2">
                  <a:txBody>
                    <a:bodyPr/>
                    <a:lstStyle/>
                    <a:p>
                      <a:r>
                        <a:rPr lang="es-ES" sz="1800" b="1" dirty="0">
                          <a:latin typeface="Roboto" panose="02000000000000000000"/>
                        </a:rPr>
                        <a:t>Campeonatos de España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s-ES" sz="1800" dirty="0">
                          <a:latin typeface="Roboto" panose="02000000000000000000"/>
                        </a:rPr>
                        <a:t>Análisis de Riesgos OMS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r>
                        <a:rPr lang="es-ES" sz="1800" dirty="0">
                          <a:latin typeface="Roboto" panose="02000000000000000000"/>
                        </a:rPr>
                        <a:t>Obligatorio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extLst>
                  <a:ext uri="{0D108BD9-81ED-4DB2-BD59-A6C34878D82A}">
                    <a16:rowId xmlns:a16="http://schemas.microsoft.com/office/drawing/2014/main" val="2517576359"/>
                  </a:ext>
                </a:extLst>
              </a:tr>
              <a:tr h="370840">
                <a:tc vMerge="1">
                  <a:txBody>
                    <a:bodyPr/>
                    <a:lstStyle/>
                    <a:p>
                      <a:endParaRPr lang="es-ES" dirty="0"/>
                    </a:p>
                  </a:txBody>
                  <a:tcPr/>
                </a:tc>
                <a:tc>
                  <a:txBody>
                    <a:bodyPr/>
                    <a:lstStyle/>
                    <a:p>
                      <a:r>
                        <a:rPr lang="es-ES" sz="1800" dirty="0">
                          <a:latin typeface="Roboto" panose="02000000000000000000"/>
                        </a:rPr>
                        <a:t>Plan preventivo FETRI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r>
                        <a:rPr lang="es-ES" sz="1800" dirty="0">
                          <a:latin typeface="Roboto" panose="02000000000000000000"/>
                        </a:rPr>
                        <a:t>Obligatorio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extLst>
                  <a:ext uri="{0D108BD9-81ED-4DB2-BD59-A6C34878D82A}">
                    <a16:rowId xmlns:a16="http://schemas.microsoft.com/office/drawing/2014/main" val="828635057"/>
                  </a:ext>
                </a:extLst>
              </a:tr>
              <a:tr h="370840">
                <a:tc rowSpan="2">
                  <a:txBody>
                    <a:bodyPr/>
                    <a:lstStyle/>
                    <a:p>
                      <a:r>
                        <a:rPr lang="es-ES" sz="1800" b="1" dirty="0">
                          <a:latin typeface="Roboto" panose="02000000000000000000"/>
                        </a:rPr>
                        <a:t>Otras competiciones oficiales federadas ámbito estatal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s-ES" sz="1800" dirty="0">
                          <a:latin typeface="Roboto" panose="02000000000000000000"/>
                        </a:rPr>
                        <a:t>Análisis de Riesgos OMS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r>
                        <a:rPr lang="es-ES" sz="1800" dirty="0">
                          <a:latin typeface="Roboto" panose="02000000000000000000"/>
                        </a:rPr>
                        <a:t>Recomendable en eventos de mucha participación/afluencia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3574856962"/>
                  </a:ext>
                </a:extLst>
              </a:tr>
              <a:tr h="370840">
                <a:tc vMerge="1">
                  <a:txBody>
                    <a:bodyPr/>
                    <a:lstStyle/>
                    <a:p>
                      <a:endParaRPr lang="es-ES" dirty="0"/>
                    </a:p>
                  </a:txBody>
                  <a:tcPr/>
                </a:tc>
                <a:tc>
                  <a:txBody>
                    <a:bodyPr/>
                    <a:lstStyle/>
                    <a:p>
                      <a:r>
                        <a:rPr lang="es-ES" sz="1800" dirty="0">
                          <a:latin typeface="Roboto" panose="02000000000000000000"/>
                        </a:rPr>
                        <a:t>Plan preventivo FETRI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r>
                        <a:rPr lang="es-ES" sz="1800" dirty="0">
                          <a:latin typeface="Roboto" panose="02000000000000000000"/>
                        </a:rPr>
                        <a:t>Obligatorio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extLst>
                  <a:ext uri="{0D108BD9-81ED-4DB2-BD59-A6C34878D82A}">
                    <a16:rowId xmlns:a16="http://schemas.microsoft.com/office/drawing/2014/main" val="153422495"/>
                  </a:ext>
                </a:extLst>
              </a:tr>
              <a:tr h="370840">
                <a:tc rowSpan="2">
                  <a:txBody>
                    <a:bodyPr/>
                    <a:lstStyle/>
                    <a:p>
                      <a:r>
                        <a:rPr lang="es-ES" sz="1800" b="1" dirty="0">
                          <a:latin typeface="Roboto" panose="02000000000000000000"/>
                        </a:rPr>
                        <a:t>Competiciones Autonómicas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s-ES" sz="1800" dirty="0">
                          <a:highlight>
                            <a:srgbClr val="FFFF00"/>
                          </a:highlight>
                          <a:latin typeface="Roboto" panose="02000000000000000000"/>
                        </a:rPr>
                        <a:t>Análisis de Riesgos OMS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r>
                        <a:rPr lang="es-ES" sz="1800" dirty="0">
                          <a:highlight>
                            <a:srgbClr val="FFFF00"/>
                          </a:highlight>
                          <a:latin typeface="Roboto" panose="02000000000000000000"/>
                        </a:rPr>
                        <a:t>Recomendable en eventos de mucha participación/afluencia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169603190"/>
                  </a:ext>
                </a:extLst>
              </a:tr>
              <a:tr h="370840">
                <a:tc vMerge="1">
                  <a:txBody>
                    <a:bodyPr/>
                    <a:lstStyle/>
                    <a:p>
                      <a:endParaRPr lang="es-ES" dirty="0"/>
                    </a:p>
                  </a:txBody>
                  <a:tcPr/>
                </a:tc>
                <a:tc>
                  <a:txBody>
                    <a:bodyPr/>
                    <a:lstStyle/>
                    <a:p>
                      <a:r>
                        <a:rPr lang="es-ES" sz="1800" dirty="0">
                          <a:highlight>
                            <a:srgbClr val="FFFF00"/>
                          </a:highlight>
                          <a:latin typeface="Roboto" panose="02000000000000000000"/>
                        </a:rPr>
                        <a:t>Plan preventivo FETRI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r>
                        <a:rPr lang="es-ES" sz="1800" dirty="0">
                          <a:highlight>
                            <a:srgbClr val="FFFF00"/>
                          </a:highlight>
                          <a:latin typeface="Roboto" panose="02000000000000000000"/>
                        </a:rPr>
                        <a:t>Recomendable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1112149295"/>
                  </a:ext>
                </a:extLst>
              </a:tr>
            </a:tbl>
          </a:graphicData>
        </a:graphic>
      </p:graphicFrame>
      <p:sp>
        <p:nvSpPr>
          <p:cNvPr id="12" name="CuadroTexto 11">
            <a:extLst>
              <a:ext uri="{FF2B5EF4-FFF2-40B4-BE49-F238E27FC236}">
                <a16:creationId xmlns:a16="http://schemas.microsoft.com/office/drawing/2014/main" id="{91D74800-7BDF-4EA0-BDA9-BA4D3410B1D7}"/>
              </a:ext>
            </a:extLst>
          </p:cNvPr>
          <p:cNvSpPr txBox="1"/>
          <p:nvPr/>
        </p:nvSpPr>
        <p:spPr>
          <a:xfrm>
            <a:off x="0" y="6317673"/>
            <a:ext cx="10833735" cy="1061829"/>
          </a:xfrm>
          <a:prstGeom prst="rect">
            <a:avLst/>
          </a:prstGeom>
          <a:noFill/>
        </p:spPr>
        <p:txBody>
          <a:bodyPr wrap="square" rtlCol="0">
            <a:spAutoFit/>
          </a:bodyPr>
          <a:lstStyle/>
          <a:p>
            <a:r>
              <a:rPr lang="es-ES" dirty="0">
                <a:highlight>
                  <a:srgbClr val="FF0000"/>
                </a:highlight>
                <a:latin typeface="Roboto" panose="02000000000000000000"/>
              </a:rPr>
              <a:t>En todos los casos, será </a:t>
            </a:r>
            <a:r>
              <a:rPr lang="es-ES" b="1" dirty="0">
                <a:highlight>
                  <a:srgbClr val="FF0000"/>
                </a:highlight>
                <a:latin typeface="Roboto" panose="02000000000000000000"/>
              </a:rPr>
              <a:t>OBLIGATORIO</a:t>
            </a:r>
            <a:r>
              <a:rPr lang="es-ES" dirty="0">
                <a:highlight>
                  <a:srgbClr val="FF0000"/>
                </a:highlight>
                <a:latin typeface="Roboto" panose="02000000000000000000"/>
              </a:rPr>
              <a:t> cumplir con la regulación Autonómica específica</a:t>
            </a:r>
          </a:p>
          <a:p>
            <a:r>
              <a:rPr lang="es-ES" dirty="0">
                <a:latin typeface="Roboto" panose="02000000000000000000"/>
              </a:rPr>
              <a:t>OMS – </a:t>
            </a:r>
            <a:r>
              <a:rPr lang="es-ES" dirty="0">
                <a:latin typeface="Roboto" panose="02000000000000000000"/>
                <a:hlinkClick r:id="rId2"/>
              </a:rPr>
              <a:t>Organización Mundial de la Salud</a:t>
            </a:r>
            <a:endParaRPr lang="es-ES" dirty="0">
              <a:latin typeface="Roboto" panose="02000000000000000000"/>
            </a:endParaRPr>
          </a:p>
          <a:p>
            <a:r>
              <a:rPr lang="es-ES" dirty="0">
                <a:latin typeface="Roboto" panose="02000000000000000000"/>
              </a:rPr>
              <a:t>FETRI – </a:t>
            </a:r>
            <a:r>
              <a:rPr lang="es-ES" dirty="0">
                <a:latin typeface="Roboto" panose="02000000000000000000"/>
                <a:hlinkClick r:id="rId3"/>
              </a:rPr>
              <a:t>Federación Española de Triatlón</a:t>
            </a:r>
            <a:endParaRPr lang="es-ES" dirty="0">
              <a:latin typeface="Roboto" panose="02000000000000000000"/>
            </a:endParaRPr>
          </a:p>
        </p:txBody>
      </p:sp>
    </p:spTree>
    <p:extLst>
      <p:ext uri="{BB962C8B-B14F-4D97-AF65-F5344CB8AC3E}">
        <p14:creationId xmlns:p14="http://schemas.microsoft.com/office/powerpoint/2010/main" val="1665248"/>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0" y="3494834"/>
            <a:ext cx="10657184" cy="944805"/>
          </a:xfrm>
        </p:spPr>
        <p:txBody>
          <a:bodyPr>
            <a:normAutofit/>
          </a:bodyPr>
          <a:lstStyle/>
          <a:p>
            <a:pPr marL="0" indent="0" algn="ctr">
              <a:buNone/>
            </a:pPr>
            <a:r>
              <a:rPr lang="es-ES" sz="4000" b="1" dirty="0">
                <a:solidFill>
                  <a:srgbClr val="C00000"/>
                </a:solidFill>
                <a:latin typeface="Roboto" panose="02000000000000000000"/>
              </a:rPr>
              <a:t>Oficiales</a:t>
            </a:r>
          </a:p>
          <a:p>
            <a:pPr marL="0" indent="0" algn="ctr">
              <a:buNone/>
            </a:pPr>
            <a:endParaRPr lang="es-ES" sz="4000" b="1" dirty="0">
              <a:solidFill>
                <a:srgbClr val="C00000"/>
              </a:solidFill>
              <a:latin typeface="Roboto" panose="02000000000000000000"/>
            </a:endParaRPr>
          </a:p>
        </p:txBody>
      </p:sp>
      <p:sp>
        <p:nvSpPr>
          <p:cNvPr id="4" name="1 Título">
            <a:extLst>
              <a:ext uri="{FF2B5EF4-FFF2-40B4-BE49-F238E27FC236}">
                <a16:creationId xmlns:a16="http://schemas.microsoft.com/office/drawing/2014/main" id="{994C6CB3-127A-47AB-BC93-E7D1405333CF}"/>
              </a:ext>
            </a:extLst>
          </p:cNvPr>
          <p:cNvSpPr txBox="1">
            <a:spLocks/>
          </p:cNvSpPr>
          <p:nvPr/>
        </p:nvSpPr>
        <p:spPr>
          <a:xfrm>
            <a:off x="5563654" y="158383"/>
            <a:ext cx="4903250" cy="440676"/>
          </a:xfrm>
          <a:prstGeom prst="rect">
            <a:avLst/>
          </a:prstGeom>
        </p:spPr>
        <p:txBody>
          <a:bodyPr>
            <a:noAutofit/>
          </a:bodyPr>
          <a:lstStyle>
            <a:lvl1pPr algn="ctr" defTabSz="521437" rtl="0" eaLnBrk="1" latinLnBrk="0" hangingPunct="1">
              <a:spcBef>
                <a:spcPct val="0"/>
              </a:spcBef>
              <a:buNone/>
              <a:defRPr sz="5000" kern="1200">
                <a:solidFill>
                  <a:schemeClr val="tx1"/>
                </a:solidFill>
                <a:latin typeface="+mj-lt"/>
                <a:ea typeface="+mj-ea"/>
                <a:cs typeface="+mj-cs"/>
              </a:defRPr>
            </a:lvl1pPr>
          </a:lstStyle>
          <a:p>
            <a:pPr algn="r"/>
            <a:r>
              <a:rPr lang="es-ES" sz="2400" b="1" dirty="0">
                <a:solidFill>
                  <a:srgbClr val="C00000"/>
                </a:solidFill>
                <a:latin typeface="Roboto"/>
              </a:rPr>
              <a:t>Anexo</a:t>
            </a:r>
            <a:endParaRPr lang="es-ES" sz="2400" dirty="0">
              <a:solidFill>
                <a:srgbClr val="C00000"/>
              </a:solidFill>
              <a:latin typeface="Roboto"/>
            </a:endParaRPr>
          </a:p>
        </p:txBody>
      </p:sp>
    </p:spTree>
    <p:extLst>
      <p:ext uri="{BB962C8B-B14F-4D97-AF65-F5344CB8AC3E}">
        <p14:creationId xmlns:p14="http://schemas.microsoft.com/office/powerpoint/2010/main" val="71081950"/>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Subtítulo"/>
          <p:cNvSpPr>
            <a:spLocks noGrp="1"/>
          </p:cNvSpPr>
          <p:nvPr>
            <p:ph type="subTitle" idx="1"/>
          </p:nvPr>
        </p:nvSpPr>
        <p:spPr>
          <a:xfrm>
            <a:off x="316253" y="1399176"/>
            <a:ext cx="10264661" cy="6367286"/>
          </a:xfrm>
        </p:spPr>
        <p:txBody>
          <a:bodyPr>
            <a:normAutofit/>
          </a:bodyPr>
          <a:lstStyle/>
          <a:p>
            <a:pPr marL="571500" indent="-571500" algn="just">
              <a:buBlip>
                <a:blip r:embed="rId2"/>
              </a:buBlip>
            </a:pPr>
            <a:r>
              <a:rPr lang="es-ES" sz="2400" dirty="0">
                <a:solidFill>
                  <a:srgbClr val="C00000"/>
                </a:solidFill>
                <a:latin typeface="Roboto" panose="02000000000000000000"/>
              </a:rPr>
              <a:t>Registro</a:t>
            </a:r>
          </a:p>
          <a:p>
            <a:pPr marL="1075700" lvl="1" indent="-571500" algn="just">
              <a:buBlip>
                <a:blip r:embed="rId2"/>
              </a:buBlip>
            </a:pPr>
            <a:r>
              <a:rPr lang="es-ES" sz="2000" dirty="0">
                <a:solidFill>
                  <a:srgbClr val="C00000"/>
                </a:solidFill>
                <a:latin typeface="Roboto" panose="02000000000000000000"/>
              </a:rPr>
              <a:t>No existe registro como tal por lo que la función de registro queda eliminada</a:t>
            </a:r>
          </a:p>
          <a:p>
            <a:pPr marL="1075700" lvl="1" indent="-571500" algn="just">
              <a:buBlip>
                <a:blip r:embed="rId2"/>
              </a:buBlip>
            </a:pPr>
            <a:endParaRPr lang="es-ES" sz="2000" dirty="0">
              <a:solidFill>
                <a:srgbClr val="C00000"/>
              </a:solidFill>
              <a:latin typeface="Roboto" panose="02000000000000000000"/>
            </a:endParaRPr>
          </a:p>
          <a:p>
            <a:pPr marL="571500" indent="-571500" algn="just">
              <a:buBlip>
                <a:blip r:embed="rId2"/>
              </a:buBlip>
            </a:pPr>
            <a:r>
              <a:rPr lang="es-ES" sz="2400" dirty="0">
                <a:solidFill>
                  <a:srgbClr val="C00000"/>
                </a:solidFill>
                <a:latin typeface="Roboto" panose="02000000000000000000"/>
              </a:rPr>
              <a:t>Control de material</a:t>
            </a:r>
          </a:p>
          <a:p>
            <a:pPr marL="1075700" lvl="1" indent="-571500" algn="just">
              <a:buBlip>
                <a:blip r:embed="rId2"/>
              </a:buBlip>
            </a:pPr>
            <a:r>
              <a:rPr lang="es-ES" sz="2000" dirty="0">
                <a:solidFill>
                  <a:srgbClr val="C00000"/>
                </a:solidFill>
                <a:latin typeface="Roboto" panose="02000000000000000000"/>
              </a:rPr>
              <a:t>Se realizará con sistemas electrónicos siempre que sea posible.</a:t>
            </a:r>
          </a:p>
          <a:p>
            <a:pPr marL="1075700" lvl="1" indent="-571500" algn="just">
              <a:buBlip>
                <a:blip r:embed="rId2"/>
              </a:buBlip>
            </a:pPr>
            <a:r>
              <a:rPr lang="es-ES" sz="2000" dirty="0">
                <a:solidFill>
                  <a:srgbClr val="C00000"/>
                </a:solidFill>
                <a:latin typeface="Roboto" panose="02000000000000000000"/>
              </a:rPr>
              <a:t>Se habilitarán pasillos cerrados de 1’5 metros de longitud en el que:</a:t>
            </a:r>
          </a:p>
          <a:p>
            <a:pPr marL="1579900" lvl="2" indent="-571500" algn="just">
              <a:buBlip>
                <a:blip r:embed="rId2"/>
              </a:buBlip>
            </a:pPr>
            <a:r>
              <a:rPr lang="es-ES" sz="1500" dirty="0">
                <a:solidFill>
                  <a:srgbClr val="C00000"/>
                </a:solidFill>
                <a:latin typeface="Roboto" panose="02000000000000000000"/>
              </a:rPr>
              <a:t>Al principio del mismo se colocará un oficial que realizará la revisión visual de la bicicleta y medición del acople y la foto de la uniformidad.</a:t>
            </a:r>
          </a:p>
          <a:p>
            <a:pPr marL="1579900" lvl="2" indent="-571500" algn="just">
              <a:buBlip>
                <a:blip r:embed="rId2"/>
              </a:buBlip>
            </a:pPr>
            <a:r>
              <a:rPr lang="es-ES" sz="1500" dirty="0">
                <a:solidFill>
                  <a:srgbClr val="C00000"/>
                </a:solidFill>
                <a:latin typeface="Roboto" panose="02000000000000000000"/>
              </a:rPr>
              <a:t>Al final del pasillo (en el extremo que accede a transición), otro oficial realizará la identificación mediante sistemas electrónicos</a:t>
            </a:r>
          </a:p>
          <a:p>
            <a:pPr marL="1075700" lvl="1" indent="-571500" algn="just">
              <a:buBlip>
                <a:blip r:embed="rId2"/>
              </a:buBlip>
            </a:pPr>
            <a:r>
              <a:rPr lang="es-ES" sz="2000" dirty="0">
                <a:solidFill>
                  <a:srgbClr val="C00000"/>
                </a:solidFill>
                <a:latin typeface="Roboto" panose="02000000000000000000"/>
              </a:rPr>
              <a:t>Se deberán habilitar al menos 2 pasillos de control de material separados entre ellos 1,5 metros.</a:t>
            </a:r>
          </a:p>
          <a:p>
            <a:pPr marL="1075700" lvl="1" indent="-571500" algn="just">
              <a:buBlip>
                <a:blip r:embed="rId2"/>
              </a:buBlip>
            </a:pPr>
            <a:endParaRPr lang="es-ES" sz="2000" dirty="0">
              <a:solidFill>
                <a:srgbClr val="C00000"/>
              </a:solidFill>
              <a:latin typeface="Roboto" panose="02000000000000000000"/>
            </a:endParaRPr>
          </a:p>
          <a:p>
            <a:pPr marL="571500" indent="-571500" algn="just">
              <a:buBlip>
                <a:blip r:embed="rId2"/>
              </a:buBlip>
            </a:pPr>
            <a:r>
              <a:rPr lang="es-ES" sz="2400" dirty="0">
                <a:solidFill>
                  <a:srgbClr val="C00000"/>
                </a:solidFill>
                <a:latin typeface="Roboto" panose="02000000000000000000"/>
              </a:rPr>
              <a:t>Oficiales en salida </a:t>
            </a:r>
          </a:p>
          <a:p>
            <a:pPr marL="1075700" lvl="1" indent="-571500" algn="just">
              <a:buBlip>
                <a:blip r:embed="rId2"/>
              </a:buBlip>
            </a:pPr>
            <a:r>
              <a:rPr lang="es-ES" sz="2000" dirty="0">
                <a:solidFill>
                  <a:srgbClr val="C00000"/>
                </a:solidFill>
                <a:latin typeface="Roboto" panose="02000000000000000000"/>
              </a:rPr>
              <a:t>Se mantendrán los 7 oficiales siempre que sea viable mantener la distancia de seguridad de 1,5 metros. </a:t>
            </a:r>
          </a:p>
        </p:txBody>
      </p:sp>
      <p:sp>
        <p:nvSpPr>
          <p:cNvPr id="4" name="1 Título">
            <a:extLst>
              <a:ext uri="{FF2B5EF4-FFF2-40B4-BE49-F238E27FC236}">
                <a16:creationId xmlns:a16="http://schemas.microsoft.com/office/drawing/2014/main" id="{3FCF2745-07CD-4AFD-8B59-DB926F43A0C8}"/>
              </a:ext>
            </a:extLst>
          </p:cNvPr>
          <p:cNvSpPr>
            <a:spLocks noGrp="1"/>
          </p:cNvSpPr>
          <p:nvPr>
            <p:ph type="ctrTitle"/>
          </p:nvPr>
        </p:nvSpPr>
        <p:spPr>
          <a:xfrm>
            <a:off x="3265714" y="158382"/>
            <a:ext cx="7201189" cy="542261"/>
          </a:xfrm>
        </p:spPr>
        <p:txBody>
          <a:bodyPr>
            <a:noAutofit/>
          </a:bodyPr>
          <a:lstStyle/>
          <a:p>
            <a:pPr algn="r"/>
            <a:r>
              <a:rPr lang="es-ES" sz="2400" b="1" dirty="0">
                <a:solidFill>
                  <a:srgbClr val="C00000"/>
                </a:solidFill>
                <a:latin typeface="Roboto"/>
              </a:rPr>
              <a:t>Competiciones Élite</a:t>
            </a:r>
            <a:endParaRPr lang="es-ES" sz="2400" dirty="0">
              <a:solidFill>
                <a:srgbClr val="C00000"/>
              </a:solidFill>
              <a:latin typeface="Roboto"/>
            </a:endParaRPr>
          </a:p>
        </p:txBody>
      </p:sp>
    </p:spTree>
    <p:extLst>
      <p:ext uri="{BB962C8B-B14F-4D97-AF65-F5344CB8AC3E}">
        <p14:creationId xmlns:p14="http://schemas.microsoft.com/office/powerpoint/2010/main" val="247106973"/>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Subtítulo"/>
          <p:cNvSpPr>
            <a:spLocks noGrp="1"/>
          </p:cNvSpPr>
          <p:nvPr>
            <p:ph type="subTitle" idx="1"/>
          </p:nvPr>
        </p:nvSpPr>
        <p:spPr>
          <a:xfrm>
            <a:off x="316253" y="1399176"/>
            <a:ext cx="10264661" cy="6367286"/>
          </a:xfrm>
        </p:spPr>
        <p:txBody>
          <a:bodyPr>
            <a:normAutofit/>
          </a:bodyPr>
          <a:lstStyle/>
          <a:p>
            <a:pPr marL="571500" indent="-571500" algn="just">
              <a:buBlip>
                <a:blip r:embed="rId2"/>
              </a:buBlip>
            </a:pPr>
            <a:r>
              <a:rPr lang="es-ES" sz="2400" dirty="0">
                <a:solidFill>
                  <a:srgbClr val="C00000"/>
                </a:solidFill>
                <a:latin typeface="Roboto" panose="02000000000000000000"/>
              </a:rPr>
              <a:t>Oficiales en natación </a:t>
            </a:r>
          </a:p>
          <a:p>
            <a:pPr marL="1075700" lvl="1" indent="-571500" algn="just">
              <a:buBlip>
                <a:blip r:embed="rId2"/>
              </a:buBlip>
            </a:pPr>
            <a:r>
              <a:rPr lang="es-ES" sz="2000" dirty="0">
                <a:solidFill>
                  <a:srgbClr val="C00000"/>
                </a:solidFill>
                <a:latin typeface="Roboto" panose="02000000000000000000"/>
              </a:rPr>
              <a:t>Se mantendrá un mínimo de 2 oficiales</a:t>
            </a:r>
          </a:p>
          <a:p>
            <a:pPr lvl="1" algn="just"/>
            <a:endParaRPr lang="es-ES" sz="2000" dirty="0">
              <a:solidFill>
                <a:srgbClr val="C00000"/>
              </a:solidFill>
              <a:latin typeface="Roboto" panose="02000000000000000000"/>
            </a:endParaRPr>
          </a:p>
          <a:p>
            <a:pPr marL="571500" indent="-571500" algn="just">
              <a:buBlip>
                <a:blip r:embed="rId2"/>
              </a:buBlip>
            </a:pPr>
            <a:r>
              <a:rPr lang="es-ES" sz="2400" dirty="0">
                <a:solidFill>
                  <a:srgbClr val="C00000"/>
                </a:solidFill>
                <a:latin typeface="Roboto" panose="02000000000000000000"/>
              </a:rPr>
              <a:t>Oficiales en transición</a:t>
            </a:r>
          </a:p>
          <a:p>
            <a:pPr marL="1075700" lvl="1" indent="-571500" algn="just">
              <a:buBlip>
                <a:blip r:embed="rId2"/>
              </a:buBlip>
            </a:pPr>
            <a:r>
              <a:rPr lang="es-ES" sz="2000" dirty="0">
                <a:solidFill>
                  <a:srgbClr val="C00000"/>
                </a:solidFill>
                <a:latin typeface="Roboto" panose="02000000000000000000"/>
              </a:rPr>
              <a:t>Se mantendrá un mínimo de 4 oficiales dentro de la transición debiendo colocarse a un mínimo de 1,5 m de distancia respecto a las barras o soportes.</a:t>
            </a:r>
          </a:p>
          <a:p>
            <a:pPr marL="1075700" lvl="1" indent="-571500" algn="just">
              <a:buBlip>
                <a:blip r:embed="rId2"/>
              </a:buBlip>
            </a:pPr>
            <a:r>
              <a:rPr lang="es-ES" sz="2000" dirty="0">
                <a:solidFill>
                  <a:srgbClr val="C00000"/>
                </a:solidFill>
                <a:latin typeface="Roboto" panose="02000000000000000000"/>
              </a:rPr>
              <a:t>En las líneas se colocaran unas banderolas que indiquen el lugar de montaje y desmontaje. En esa posición habrá un oficial grabando el montaje/desmontaje, dejando 1,5 m. de distancia sobre los deportistas.</a:t>
            </a:r>
          </a:p>
        </p:txBody>
      </p:sp>
      <p:sp>
        <p:nvSpPr>
          <p:cNvPr id="4" name="1 Título">
            <a:extLst>
              <a:ext uri="{FF2B5EF4-FFF2-40B4-BE49-F238E27FC236}">
                <a16:creationId xmlns:a16="http://schemas.microsoft.com/office/drawing/2014/main" id="{3FCF2745-07CD-4AFD-8B59-DB926F43A0C8}"/>
              </a:ext>
            </a:extLst>
          </p:cNvPr>
          <p:cNvSpPr>
            <a:spLocks noGrp="1"/>
          </p:cNvSpPr>
          <p:nvPr>
            <p:ph type="ctrTitle"/>
          </p:nvPr>
        </p:nvSpPr>
        <p:spPr>
          <a:xfrm>
            <a:off x="3265714" y="158382"/>
            <a:ext cx="7201189" cy="542261"/>
          </a:xfrm>
        </p:spPr>
        <p:txBody>
          <a:bodyPr>
            <a:noAutofit/>
          </a:bodyPr>
          <a:lstStyle/>
          <a:p>
            <a:pPr algn="r"/>
            <a:r>
              <a:rPr lang="es-ES" sz="2400" b="1" dirty="0">
                <a:solidFill>
                  <a:srgbClr val="C00000"/>
                </a:solidFill>
                <a:latin typeface="Roboto"/>
              </a:rPr>
              <a:t>Competiciones Élite</a:t>
            </a:r>
            <a:endParaRPr lang="es-ES" sz="2400" dirty="0">
              <a:solidFill>
                <a:srgbClr val="C00000"/>
              </a:solidFill>
              <a:latin typeface="Roboto"/>
            </a:endParaRPr>
          </a:p>
        </p:txBody>
      </p:sp>
    </p:spTree>
    <p:extLst>
      <p:ext uri="{BB962C8B-B14F-4D97-AF65-F5344CB8AC3E}">
        <p14:creationId xmlns:p14="http://schemas.microsoft.com/office/powerpoint/2010/main" val="2401057362"/>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Subtítulo"/>
          <p:cNvSpPr>
            <a:spLocks noGrp="1"/>
          </p:cNvSpPr>
          <p:nvPr>
            <p:ph type="subTitle" idx="1"/>
          </p:nvPr>
        </p:nvSpPr>
        <p:spPr>
          <a:xfrm>
            <a:off x="316253" y="1399176"/>
            <a:ext cx="10264661" cy="6367286"/>
          </a:xfrm>
        </p:spPr>
        <p:txBody>
          <a:bodyPr>
            <a:normAutofit/>
          </a:bodyPr>
          <a:lstStyle/>
          <a:p>
            <a:pPr marL="571500" indent="-571500" algn="just">
              <a:buBlip>
                <a:blip r:embed="rId2"/>
              </a:buBlip>
            </a:pPr>
            <a:r>
              <a:rPr lang="es-ES" sz="2400" dirty="0">
                <a:solidFill>
                  <a:srgbClr val="C00000"/>
                </a:solidFill>
                <a:latin typeface="Roboto" panose="02000000000000000000"/>
              </a:rPr>
              <a:t>Oficiales en ciclismo</a:t>
            </a:r>
          </a:p>
          <a:p>
            <a:pPr marL="1075700" lvl="1" indent="-571500" algn="just">
              <a:buBlip>
                <a:blip r:embed="rId2"/>
              </a:buBlip>
            </a:pPr>
            <a:r>
              <a:rPr lang="es-ES" sz="2000" dirty="0">
                <a:solidFill>
                  <a:srgbClr val="C00000"/>
                </a:solidFill>
                <a:latin typeface="Roboto" panose="02000000000000000000"/>
              </a:rPr>
              <a:t>Se mantendrá un mínimo de 2 oficiales. Se recomienda que cada oficial traiga su propio casco. En caso contrario, el casco que le facilite la organización deberá haberse desinfectado antes. El casco deberá ser integral, y en caso de que no lo sea, el oficial deberá llevar mascarilla. Se recomienda que el oficial que vaya asignado a una moto traiga sus propios guantes</a:t>
            </a:r>
          </a:p>
          <a:p>
            <a:pPr lvl="2" algn="just"/>
            <a:endParaRPr lang="es-ES" sz="1500" dirty="0">
              <a:solidFill>
                <a:srgbClr val="C00000"/>
              </a:solidFill>
              <a:latin typeface="Roboto" panose="02000000000000000000"/>
            </a:endParaRPr>
          </a:p>
          <a:p>
            <a:pPr marL="571500" indent="-571500" algn="just">
              <a:buBlip>
                <a:blip r:embed="rId2"/>
              </a:buBlip>
            </a:pPr>
            <a:r>
              <a:rPr lang="es-ES" sz="2400" dirty="0">
                <a:solidFill>
                  <a:srgbClr val="C00000"/>
                </a:solidFill>
                <a:latin typeface="Roboto" panose="02000000000000000000"/>
              </a:rPr>
              <a:t>Oficiales control de vueltas</a:t>
            </a:r>
          </a:p>
          <a:p>
            <a:pPr marL="1075700" lvl="1" indent="-571500" algn="just">
              <a:buBlip>
                <a:blip r:embed="rId2"/>
              </a:buBlip>
            </a:pPr>
            <a:r>
              <a:rPr lang="es-ES" sz="2000" dirty="0">
                <a:solidFill>
                  <a:srgbClr val="C00000"/>
                </a:solidFill>
                <a:latin typeface="Roboto" panose="02000000000000000000"/>
              </a:rPr>
              <a:t>Se recomienda el uso de un sistema electrónico de vueltas. De no disponer de el, se valorará el dejar vacante esta función.</a:t>
            </a:r>
            <a:endParaRPr lang="es-ES" sz="2000" dirty="0">
              <a:solidFill>
                <a:srgbClr val="C00000"/>
              </a:solidFill>
              <a:highlight>
                <a:srgbClr val="FFFF00"/>
              </a:highlight>
              <a:latin typeface="Roboto" panose="02000000000000000000"/>
            </a:endParaRPr>
          </a:p>
          <a:p>
            <a:pPr marL="1075700" lvl="1" indent="-571500" algn="just">
              <a:buBlip>
                <a:blip r:embed="rId2"/>
              </a:buBlip>
            </a:pPr>
            <a:endParaRPr lang="es-ES" sz="2000" dirty="0">
              <a:solidFill>
                <a:srgbClr val="C00000"/>
              </a:solidFill>
              <a:highlight>
                <a:srgbClr val="FFFF00"/>
              </a:highlight>
              <a:latin typeface="Roboto" panose="02000000000000000000"/>
            </a:endParaRPr>
          </a:p>
          <a:p>
            <a:pPr marL="571500" indent="-571500" algn="just">
              <a:buBlip>
                <a:blip r:embed="rId2"/>
              </a:buBlip>
            </a:pPr>
            <a:r>
              <a:rPr lang="es-ES" sz="2400" dirty="0">
                <a:solidFill>
                  <a:srgbClr val="C00000"/>
                </a:solidFill>
                <a:latin typeface="Roboto" panose="02000000000000000000"/>
              </a:rPr>
              <a:t>Oficiales avituallamientos</a:t>
            </a:r>
          </a:p>
          <a:p>
            <a:pPr marL="1075700" lvl="1" indent="-571500" algn="just">
              <a:buBlip>
                <a:blip r:embed="rId2"/>
              </a:buBlip>
            </a:pPr>
            <a:r>
              <a:rPr lang="es-ES" sz="2000" dirty="0">
                <a:solidFill>
                  <a:srgbClr val="C00000"/>
                </a:solidFill>
                <a:latin typeface="Roboto" panose="02000000000000000000"/>
              </a:rPr>
              <a:t>Se elimina esta función</a:t>
            </a:r>
            <a:endParaRPr lang="es-ES" sz="1500" dirty="0">
              <a:solidFill>
                <a:srgbClr val="C00000"/>
              </a:solidFill>
              <a:latin typeface="Roboto" panose="02000000000000000000"/>
            </a:endParaRPr>
          </a:p>
        </p:txBody>
      </p:sp>
      <p:sp>
        <p:nvSpPr>
          <p:cNvPr id="4" name="1 Título">
            <a:extLst>
              <a:ext uri="{FF2B5EF4-FFF2-40B4-BE49-F238E27FC236}">
                <a16:creationId xmlns:a16="http://schemas.microsoft.com/office/drawing/2014/main" id="{3FCF2745-07CD-4AFD-8B59-DB926F43A0C8}"/>
              </a:ext>
            </a:extLst>
          </p:cNvPr>
          <p:cNvSpPr>
            <a:spLocks noGrp="1"/>
          </p:cNvSpPr>
          <p:nvPr>
            <p:ph type="ctrTitle"/>
          </p:nvPr>
        </p:nvSpPr>
        <p:spPr>
          <a:xfrm>
            <a:off x="3265714" y="158382"/>
            <a:ext cx="7201189" cy="542261"/>
          </a:xfrm>
        </p:spPr>
        <p:txBody>
          <a:bodyPr>
            <a:noAutofit/>
          </a:bodyPr>
          <a:lstStyle/>
          <a:p>
            <a:pPr algn="r"/>
            <a:r>
              <a:rPr lang="es-ES" sz="2400" b="1" dirty="0">
                <a:solidFill>
                  <a:srgbClr val="C00000"/>
                </a:solidFill>
                <a:latin typeface="Roboto"/>
              </a:rPr>
              <a:t>Competiciones Élite</a:t>
            </a:r>
            <a:endParaRPr lang="es-ES" sz="2400" dirty="0">
              <a:solidFill>
                <a:srgbClr val="C00000"/>
              </a:solidFill>
              <a:latin typeface="Roboto"/>
            </a:endParaRPr>
          </a:p>
        </p:txBody>
      </p:sp>
    </p:spTree>
    <p:extLst>
      <p:ext uri="{BB962C8B-B14F-4D97-AF65-F5344CB8AC3E}">
        <p14:creationId xmlns:p14="http://schemas.microsoft.com/office/powerpoint/2010/main" val="3632799773"/>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Subtítulo"/>
          <p:cNvSpPr>
            <a:spLocks noGrp="1"/>
          </p:cNvSpPr>
          <p:nvPr>
            <p:ph type="subTitle" idx="1"/>
          </p:nvPr>
        </p:nvSpPr>
        <p:spPr>
          <a:xfrm>
            <a:off x="316253" y="1399176"/>
            <a:ext cx="10264661" cy="6367286"/>
          </a:xfrm>
        </p:spPr>
        <p:txBody>
          <a:bodyPr>
            <a:normAutofit/>
          </a:bodyPr>
          <a:lstStyle/>
          <a:p>
            <a:pPr marL="571500" indent="-571500" algn="just">
              <a:buBlip>
                <a:blip r:embed="rId2"/>
              </a:buBlip>
            </a:pPr>
            <a:r>
              <a:rPr lang="es-ES" sz="2400" dirty="0">
                <a:solidFill>
                  <a:srgbClr val="C00000"/>
                </a:solidFill>
                <a:latin typeface="Roboto" panose="02000000000000000000"/>
              </a:rPr>
              <a:t>Oficiales carrera a pie</a:t>
            </a:r>
          </a:p>
          <a:p>
            <a:pPr marL="1075700" lvl="1" indent="-571500" algn="just">
              <a:buBlip>
                <a:blip r:embed="rId2"/>
              </a:buBlip>
            </a:pPr>
            <a:r>
              <a:rPr lang="es-ES" sz="2000" dirty="0">
                <a:solidFill>
                  <a:srgbClr val="C00000"/>
                </a:solidFill>
                <a:latin typeface="Roboto" panose="02000000000000000000"/>
              </a:rPr>
              <a:t>Se mantendrá un mínimo de 2 oficiales. Se colocarán siempre a un mínimo de 10 metros del deportista. La bicicleta que utilicen ha debido ser desinfectada previamente. Mientras estén realizando el ejercicio el uso de la mascarilla no será obligatorio.</a:t>
            </a:r>
          </a:p>
          <a:p>
            <a:pPr lvl="2" algn="just"/>
            <a:endParaRPr lang="es-ES" sz="1500" dirty="0">
              <a:solidFill>
                <a:srgbClr val="C00000"/>
              </a:solidFill>
              <a:latin typeface="Roboto" panose="02000000000000000000"/>
            </a:endParaRPr>
          </a:p>
          <a:p>
            <a:pPr marL="571500" indent="-571500" algn="just">
              <a:buBlip>
                <a:blip r:embed="rId2"/>
              </a:buBlip>
            </a:pPr>
            <a:r>
              <a:rPr lang="es-ES" sz="2400" dirty="0">
                <a:solidFill>
                  <a:srgbClr val="C00000"/>
                </a:solidFill>
                <a:latin typeface="Roboto" panose="02000000000000000000"/>
              </a:rPr>
              <a:t>Oficiales en meta (</a:t>
            </a:r>
            <a:r>
              <a:rPr lang="es-ES" sz="2400" i="1" dirty="0">
                <a:solidFill>
                  <a:srgbClr val="C00000"/>
                </a:solidFill>
                <a:latin typeface="Roboto" panose="02000000000000000000"/>
              </a:rPr>
              <a:t>“</a:t>
            </a:r>
            <a:r>
              <a:rPr lang="es-ES" sz="2400" i="1" dirty="0" err="1">
                <a:solidFill>
                  <a:srgbClr val="C00000"/>
                </a:solidFill>
                <a:latin typeface="Roboto" panose="02000000000000000000"/>
              </a:rPr>
              <a:t>backup</a:t>
            </a:r>
            <a:r>
              <a:rPr lang="es-ES" sz="2400" i="1" dirty="0">
                <a:solidFill>
                  <a:srgbClr val="C00000"/>
                </a:solidFill>
                <a:latin typeface="Roboto" panose="02000000000000000000"/>
              </a:rPr>
              <a:t>”</a:t>
            </a:r>
            <a:r>
              <a:rPr lang="es-ES" sz="2400" dirty="0">
                <a:solidFill>
                  <a:srgbClr val="C00000"/>
                </a:solidFill>
                <a:latin typeface="Roboto" panose="02000000000000000000"/>
              </a:rPr>
              <a:t>)</a:t>
            </a:r>
          </a:p>
          <a:p>
            <a:pPr marL="1075700" lvl="1" indent="-571500" algn="just">
              <a:buBlip>
                <a:blip r:embed="rId2"/>
              </a:buBlip>
            </a:pPr>
            <a:r>
              <a:rPr lang="es-ES" sz="2000" dirty="0">
                <a:solidFill>
                  <a:srgbClr val="C00000"/>
                </a:solidFill>
                <a:latin typeface="Roboto" panose="02000000000000000000"/>
              </a:rPr>
              <a:t>Se quedará un único oficial que deberá utilizar grabadora de audio para la recogida de los dorsales</a:t>
            </a:r>
          </a:p>
          <a:p>
            <a:pPr marL="1075700" lvl="1" indent="-571500" algn="just">
              <a:buBlip>
                <a:blip r:embed="rId2"/>
              </a:buBlip>
            </a:pPr>
            <a:r>
              <a:rPr lang="es-ES" sz="2000" dirty="0">
                <a:solidFill>
                  <a:srgbClr val="C00000"/>
                </a:solidFill>
                <a:latin typeface="Roboto" panose="02000000000000000000"/>
              </a:rPr>
              <a:t>Se deberá colocar una cámara fija con pie, gestionada por el oficial que grabará todas las llegadas.</a:t>
            </a:r>
          </a:p>
          <a:p>
            <a:pPr lvl="1" algn="just"/>
            <a:endParaRPr lang="es-ES" sz="2000" dirty="0">
              <a:solidFill>
                <a:srgbClr val="C00000"/>
              </a:solidFill>
              <a:latin typeface="Roboto" panose="02000000000000000000"/>
            </a:endParaRPr>
          </a:p>
        </p:txBody>
      </p:sp>
      <p:sp>
        <p:nvSpPr>
          <p:cNvPr id="4" name="1 Título">
            <a:extLst>
              <a:ext uri="{FF2B5EF4-FFF2-40B4-BE49-F238E27FC236}">
                <a16:creationId xmlns:a16="http://schemas.microsoft.com/office/drawing/2014/main" id="{3FCF2745-07CD-4AFD-8B59-DB926F43A0C8}"/>
              </a:ext>
            </a:extLst>
          </p:cNvPr>
          <p:cNvSpPr>
            <a:spLocks noGrp="1"/>
          </p:cNvSpPr>
          <p:nvPr>
            <p:ph type="ctrTitle"/>
          </p:nvPr>
        </p:nvSpPr>
        <p:spPr>
          <a:xfrm>
            <a:off x="3265714" y="158382"/>
            <a:ext cx="7201189" cy="542261"/>
          </a:xfrm>
        </p:spPr>
        <p:txBody>
          <a:bodyPr>
            <a:noAutofit/>
          </a:bodyPr>
          <a:lstStyle/>
          <a:p>
            <a:pPr algn="r"/>
            <a:r>
              <a:rPr lang="es-ES" sz="2400" b="1" dirty="0">
                <a:solidFill>
                  <a:srgbClr val="C00000"/>
                </a:solidFill>
                <a:latin typeface="Roboto"/>
              </a:rPr>
              <a:t>Competiciones Élite</a:t>
            </a:r>
            <a:endParaRPr lang="es-ES" sz="2400" dirty="0">
              <a:solidFill>
                <a:srgbClr val="C00000"/>
              </a:solidFill>
              <a:latin typeface="Roboto"/>
            </a:endParaRPr>
          </a:p>
        </p:txBody>
      </p:sp>
    </p:spTree>
    <p:extLst>
      <p:ext uri="{BB962C8B-B14F-4D97-AF65-F5344CB8AC3E}">
        <p14:creationId xmlns:p14="http://schemas.microsoft.com/office/powerpoint/2010/main" val="1169281495"/>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Subtítulo"/>
          <p:cNvSpPr>
            <a:spLocks noGrp="1"/>
          </p:cNvSpPr>
          <p:nvPr>
            <p:ph type="subTitle" idx="1"/>
          </p:nvPr>
        </p:nvSpPr>
        <p:spPr>
          <a:xfrm>
            <a:off x="0" y="1399176"/>
            <a:ext cx="10688637" cy="6367286"/>
          </a:xfrm>
        </p:spPr>
        <p:txBody>
          <a:bodyPr vert="horz" lIns="104287" tIns="52144" rIns="104287" bIns="52144" rtlCol="0" anchor="t">
            <a:normAutofit/>
          </a:bodyPr>
          <a:lstStyle/>
          <a:p>
            <a:pPr marL="571500" indent="-571500" algn="just">
              <a:buBlip>
                <a:blip r:embed="rId2"/>
              </a:buBlip>
            </a:pPr>
            <a:r>
              <a:rPr lang="es-ES" sz="2400" dirty="0" err="1">
                <a:solidFill>
                  <a:srgbClr val="C00000"/>
                </a:solidFill>
                <a:latin typeface="Roboto" panose="02000000000000000000"/>
              </a:rPr>
              <a:t>Penalty</a:t>
            </a:r>
            <a:r>
              <a:rPr lang="es-ES" sz="2400" dirty="0">
                <a:solidFill>
                  <a:srgbClr val="C00000"/>
                </a:solidFill>
                <a:latin typeface="Roboto" panose="02000000000000000000"/>
              </a:rPr>
              <a:t> box</a:t>
            </a:r>
          </a:p>
          <a:p>
            <a:pPr marL="1075690" lvl="1" indent="-571500" algn="just">
              <a:buBlip>
                <a:blip r:embed="rId2"/>
              </a:buBlip>
            </a:pPr>
            <a:r>
              <a:rPr lang="es-ES" sz="2000" dirty="0">
                <a:solidFill>
                  <a:srgbClr val="C00000"/>
                </a:solidFill>
                <a:latin typeface="Roboto" panose="02000000000000000000"/>
              </a:rPr>
              <a:t>Se mantendrá con 1 único oficial y la pizarra deberá ser lo suficientemente grande como para que permita la distancia social  y la visibilidad de la pizarra</a:t>
            </a:r>
          </a:p>
          <a:p>
            <a:pPr marL="1075690" lvl="1" indent="-571500" algn="just">
              <a:buBlip>
                <a:blip r:embed="rId2"/>
              </a:buBlip>
            </a:pPr>
            <a:r>
              <a:rPr lang="es-ES" sz="2000" dirty="0">
                <a:solidFill>
                  <a:srgbClr val="C00000"/>
                </a:solidFill>
                <a:latin typeface="Roboto" panose="02000000000000000000"/>
              </a:rPr>
              <a:t>Doble vallado para la distancia de seguridad con el público en caso necesario, intentando buscar una ubicación más protegida que evite la cercanía de este.</a:t>
            </a:r>
          </a:p>
          <a:p>
            <a:pPr marL="1075690" lvl="1" indent="-571500" algn="just">
              <a:buBlip>
                <a:blip r:embed="rId2"/>
              </a:buBlip>
            </a:pPr>
            <a:r>
              <a:rPr lang="es-ES" sz="2000" dirty="0">
                <a:solidFill>
                  <a:srgbClr val="C00000"/>
                </a:solidFill>
                <a:latin typeface="Roboto" panose="02000000000000000000"/>
              </a:rPr>
              <a:t>En caso de necesidad de apoyo se controlará el número de oficiales que van en apoyo según la capacidad del mismo.</a:t>
            </a:r>
          </a:p>
          <a:p>
            <a:pPr marL="1075690" lvl="1" indent="-571500" algn="just">
              <a:buBlip>
                <a:blip r:embed="rId2"/>
              </a:buBlip>
            </a:pPr>
            <a:r>
              <a:rPr lang="es-ES" sz="2000" dirty="0">
                <a:solidFill>
                  <a:srgbClr val="C00000"/>
                </a:solidFill>
                <a:latin typeface="Roboto" panose="02000000000000000000"/>
              </a:rPr>
              <a:t>El material debe desinfectarse antes de su uso.</a:t>
            </a:r>
          </a:p>
          <a:p>
            <a:pPr marL="504190" lvl="1" algn="just"/>
            <a:endParaRPr lang="es-ES" sz="2000" dirty="0">
              <a:solidFill>
                <a:srgbClr val="C00000"/>
              </a:solidFill>
              <a:latin typeface="Roboto" panose="02000000000000000000"/>
            </a:endParaRPr>
          </a:p>
          <a:p>
            <a:pPr marL="571500" indent="-571500" algn="just">
              <a:buBlip>
                <a:blip r:embed="rId2"/>
              </a:buBlip>
            </a:pPr>
            <a:r>
              <a:rPr lang="es-ES" sz="2400" dirty="0">
                <a:solidFill>
                  <a:srgbClr val="C00000"/>
                </a:solidFill>
                <a:latin typeface="Roboto" panose="02000000000000000000"/>
              </a:rPr>
              <a:t>Wheel stop</a:t>
            </a:r>
          </a:p>
          <a:p>
            <a:pPr marL="1075690" lvl="1" indent="-571500" algn="just">
              <a:buBlip>
                <a:blip r:embed="rId2"/>
              </a:buBlip>
            </a:pPr>
            <a:r>
              <a:rPr lang="es-ES" sz="2000" dirty="0">
                <a:solidFill>
                  <a:srgbClr val="C00000"/>
                </a:solidFill>
                <a:latin typeface="Roboto" panose="02000000000000000000"/>
              </a:rPr>
              <a:t>Se mantendrá con 1 único oficial la deberá ser lo suficientemente grande como para que permita la distancia social con el deportista.</a:t>
            </a:r>
            <a:endParaRPr lang="es-ES" sz="2000" dirty="0">
              <a:solidFill>
                <a:srgbClr val="898989"/>
              </a:solidFill>
              <a:latin typeface="Roboto"/>
              <a:ea typeface="+mn-lt"/>
              <a:cs typeface="+mn-lt"/>
            </a:endParaRPr>
          </a:p>
          <a:p>
            <a:pPr marL="1075690" lvl="1" indent="-571500" algn="just">
              <a:buBlip>
                <a:blip r:embed="rId2"/>
              </a:buBlip>
            </a:pPr>
            <a:r>
              <a:rPr lang="es-ES" sz="2000" dirty="0">
                <a:solidFill>
                  <a:srgbClr val="C00000"/>
                </a:solidFill>
                <a:latin typeface="Roboto"/>
                <a:ea typeface="+mn-lt"/>
                <a:cs typeface="+mn-lt"/>
              </a:rPr>
              <a:t>Doble vallado para la distancia de seguridad con el público en caso necesario, intentando buscar una ubicación más protegida que evite la cercanía de este.</a:t>
            </a:r>
          </a:p>
          <a:p>
            <a:pPr marL="1075690" lvl="1" indent="-571500" algn="just">
              <a:buBlip>
                <a:blip r:embed="rId2"/>
              </a:buBlip>
            </a:pPr>
            <a:r>
              <a:rPr lang="es-ES" sz="2000" dirty="0">
                <a:solidFill>
                  <a:srgbClr val="C00000"/>
                </a:solidFill>
                <a:latin typeface="Roboto"/>
                <a:ea typeface="+mn-lt"/>
                <a:cs typeface="+mn-lt"/>
              </a:rPr>
              <a:t>El oficial deberá utilizar guantes en caso de que manipule las ruedas</a:t>
            </a:r>
            <a:endParaRPr lang="es-ES" sz="2400" dirty="0">
              <a:solidFill>
                <a:srgbClr val="C00000"/>
              </a:solidFill>
              <a:latin typeface="Roboto" panose="02000000000000000000"/>
            </a:endParaRPr>
          </a:p>
        </p:txBody>
      </p:sp>
      <p:sp>
        <p:nvSpPr>
          <p:cNvPr id="4" name="1 Título">
            <a:extLst>
              <a:ext uri="{FF2B5EF4-FFF2-40B4-BE49-F238E27FC236}">
                <a16:creationId xmlns:a16="http://schemas.microsoft.com/office/drawing/2014/main" id="{3FCF2745-07CD-4AFD-8B59-DB926F43A0C8}"/>
              </a:ext>
            </a:extLst>
          </p:cNvPr>
          <p:cNvSpPr>
            <a:spLocks noGrp="1"/>
          </p:cNvSpPr>
          <p:nvPr>
            <p:ph type="ctrTitle"/>
          </p:nvPr>
        </p:nvSpPr>
        <p:spPr>
          <a:xfrm>
            <a:off x="3265714" y="158382"/>
            <a:ext cx="7201189" cy="542261"/>
          </a:xfrm>
        </p:spPr>
        <p:txBody>
          <a:bodyPr>
            <a:noAutofit/>
          </a:bodyPr>
          <a:lstStyle/>
          <a:p>
            <a:pPr algn="r"/>
            <a:r>
              <a:rPr lang="es-ES" sz="2400" b="1" dirty="0">
                <a:solidFill>
                  <a:srgbClr val="C00000"/>
                </a:solidFill>
                <a:latin typeface="Roboto"/>
              </a:rPr>
              <a:t>Competiciones Élite</a:t>
            </a:r>
            <a:endParaRPr lang="es-ES" sz="2400" dirty="0">
              <a:solidFill>
                <a:srgbClr val="C00000"/>
              </a:solidFill>
              <a:latin typeface="Roboto"/>
            </a:endParaRPr>
          </a:p>
        </p:txBody>
      </p:sp>
    </p:spTree>
    <p:extLst>
      <p:ext uri="{BB962C8B-B14F-4D97-AF65-F5344CB8AC3E}">
        <p14:creationId xmlns:p14="http://schemas.microsoft.com/office/powerpoint/2010/main" val="4121959545"/>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Subtítulo"/>
          <p:cNvSpPr>
            <a:spLocks noGrp="1"/>
          </p:cNvSpPr>
          <p:nvPr>
            <p:ph type="subTitle" idx="1"/>
          </p:nvPr>
        </p:nvSpPr>
        <p:spPr>
          <a:xfrm>
            <a:off x="316253" y="1399176"/>
            <a:ext cx="10264661" cy="6367286"/>
          </a:xfrm>
        </p:spPr>
        <p:txBody>
          <a:bodyPr>
            <a:normAutofit/>
          </a:bodyPr>
          <a:lstStyle/>
          <a:p>
            <a:pPr marL="571500" indent="-571500" algn="just">
              <a:buBlip>
                <a:blip r:embed="rId2"/>
              </a:buBlip>
            </a:pPr>
            <a:r>
              <a:rPr lang="es-ES" sz="2400" dirty="0">
                <a:solidFill>
                  <a:srgbClr val="C00000"/>
                </a:solidFill>
                <a:latin typeface="Roboto" panose="02000000000000000000"/>
              </a:rPr>
              <a:t>Control de material</a:t>
            </a:r>
          </a:p>
          <a:p>
            <a:pPr marL="1075700" lvl="1" indent="-571500" algn="just">
              <a:buBlip>
                <a:blip r:embed="rId2"/>
              </a:buBlip>
            </a:pPr>
            <a:r>
              <a:rPr lang="es-ES" sz="2000" dirty="0">
                <a:solidFill>
                  <a:srgbClr val="C00000"/>
                </a:solidFill>
                <a:latin typeface="Roboto" panose="02000000000000000000"/>
              </a:rPr>
              <a:t>Se realizará con sistemas electrónicos siempre que sea posible.</a:t>
            </a:r>
          </a:p>
          <a:p>
            <a:pPr marL="1075700" lvl="1" indent="-571500" algn="just">
              <a:buBlip>
                <a:blip r:embed="rId2"/>
              </a:buBlip>
            </a:pPr>
            <a:r>
              <a:rPr lang="es-ES" sz="2000" dirty="0">
                <a:solidFill>
                  <a:srgbClr val="C00000"/>
                </a:solidFill>
                <a:latin typeface="Roboto" panose="02000000000000000000"/>
              </a:rPr>
              <a:t>Se habilitarán pasillos cerrados de 1’5 metros de longitud en el que:</a:t>
            </a:r>
          </a:p>
          <a:p>
            <a:pPr marL="1579900" lvl="2" indent="-571500" algn="just">
              <a:buBlip>
                <a:blip r:embed="rId2"/>
              </a:buBlip>
            </a:pPr>
            <a:r>
              <a:rPr lang="es-ES" sz="1500" dirty="0">
                <a:solidFill>
                  <a:srgbClr val="C00000"/>
                </a:solidFill>
                <a:latin typeface="Roboto" panose="02000000000000000000"/>
              </a:rPr>
              <a:t>Al principio del mismo se colocará un oficial que realizará la revisión visual de la bicicleta y medición del acople y la foto de la uniformidad.</a:t>
            </a:r>
          </a:p>
          <a:p>
            <a:pPr marL="1579900" lvl="2" indent="-571500" algn="just">
              <a:buBlip>
                <a:blip r:embed="rId2"/>
              </a:buBlip>
            </a:pPr>
            <a:r>
              <a:rPr lang="es-ES" sz="1500" dirty="0">
                <a:solidFill>
                  <a:srgbClr val="C00000"/>
                </a:solidFill>
                <a:latin typeface="Roboto" panose="02000000000000000000"/>
              </a:rPr>
              <a:t>Al final del pasillo (en el extremo que accede a transición), otro oficial realizará la identificación mediante sistemas electrónicos</a:t>
            </a:r>
          </a:p>
          <a:p>
            <a:pPr marL="1075700" lvl="1" indent="-571500" algn="just">
              <a:buBlip>
                <a:blip r:embed="rId2"/>
              </a:buBlip>
            </a:pPr>
            <a:r>
              <a:rPr lang="es-ES" sz="2000" dirty="0">
                <a:solidFill>
                  <a:srgbClr val="C00000"/>
                </a:solidFill>
                <a:latin typeface="Roboto" panose="02000000000000000000"/>
              </a:rPr>
              <a:t>Se deberán habilitar al menos 5 pasillos de control de material separados entre ellos 1,5 metros. Este número se deberá incrementar en función del volumen participación y horarios de acceso.</a:t>
            </a:r>
          </a:p>
          <a:p>
            <a:pPr marL="1075700" lvl="1" indent="-571500" algn="just">
              <a:buBlip>
                <a:blip r:embed="rId2"/>
              </a:buBlip>
            </a:pPr>
            <a:endParaRPr lang="es-ES" sz="2000" dirty="0">
              <a:solidFill>
                <a:srgbClr val="C00000"/>
              </a:solidFill>
              <a:latin typeface="Roboto" panose="02000000000000000000"/>
            </a:endParaRPr>
          </a:p>
          <a:p>
            <a:pPr marL="571500" indent="-571500" algn="just">
              <a:buBlip>
                <a:blip r:embed="rId2"/>
              </a:buBlip>
            </a:pPr>
            <a:r>
              <a:rPr lang="es-ES" sz="2400" dirty="0">
                <a:solidFill>
                  <a:srgbClr val="C00000"/>
                </a:solidFill>
                <a:latin typeface="Roboto" panose="02000000000000000000"/>
              </a:rPr>
              <a:t>Oficiales en salida tipo “</a:t>
            </a:r>
            <a:r>
              <a:rPr lang="es-ES" sz="2400" i="1" dirty="0">
                <a:solidFill>
                  <a:srgbClr val="C00000"/>
                </a:solidFill>
                <a:latin typeface="Roboto" panose="02000000000000000000"/>
              </a:rPr>
              <a:t>Rolling </a:t>
            </a:r>
            <a:r>
              <a:rPr lang="es-ES" sz="2400" i="1" dirty="0" err="1">
                <a:solidFill>
                  <a:srgbClr val="C00000"/>
                </a:solidFill>
                <a:latin typeface="Roboto" panose="02000000000000000000"/>
              </a:rPr>
              <a:t>Start</a:t>
            </a:r>
            <a:r>
              <a:rPr lang="es-ES" sz="2400" dirty="0">
                <a:solidFill>
                  <a:srgbClr val="C00000"/>
                </a:solidFill>
                <a:latin typeface="Roboto" panose="02000000000000000000"/>
              </a:rPr>
              <a:t>”</a:t>
            </a:r>
          </a:p>
          <a:p>
            <a:pPr marL="1075700" lvl="1" indent="-571500" algn="just">
              <a:buBlip>
                <a:blip r:embed="rId2"/>
              </a:buBlip>
            </a:pPr>
            <a:r>
              <a:rPr lang="es-ES" sz="2000" dirty="0">
                <a:solidFill>
                  <a:srgbClr val="C00000"/>
                </a:solidFill>
                <a:latin typeface="Roboto" panose="02000000000000000000"/>
              </a:rPr>
              <a:t>No habrá oficiales en las puertas de acceso. El deportista será responsable de acceder a su cajón de salida. </a:t>
            </a:r>
          </a:p>
          <a:p>
            <a:pPr marL="1075700" lvl="1" indent="-571500" algn="just">
              <a:buBlip>
                <a:blip r:embed="rId2"/>
              </a:buBlip>
            </a:pPr>
            <a:r>
              <a:rPr lang="es-ES" sz="2000" dirty="0">
                <a:solidFill>
                  <a:srgbClr val="C00000"/>
                </a:solidFill>
                <a:latin typeface="Roboto" panose="02000000000000000000"/>
              </a:rPr>
              <a:t>Habrá un oficial por pasillo de salida, pero siempre colocado en un lateral del pasillo y el deportista será responsable de salir cuando suene el pitido.</a:t>
            </a:r>
          </a:p>
          <a:p>
            <a:pPr marL="1075700" lvl="1" indent="-571500" algn="just">
              <a:buBlip>
                <a:blip r:embed="rId2"/>
              </a:buBlip>
            </a:pPr>
            <a:r>
              <a:rPr lang="es-ES" sz="2000" dirty="0">
                <a:solidFill>
                  <a:srgbClr val="C00000"/>
                </a:solidFill>
                <a:latin typeface="Roboto" panose="02000000000000000000"/>
              </a:rPr>
              <a:t>La separación entre pasillos deberá ser de 1,5 m.</a:t>
            </a:r>
          </a:p>
        </p:txBody>
      </p:sp>
      <p:sp>
        <p:nvSpPr>
          <p:cNvPr id="4" name="1 Título">
            <a:extLst>
              <a:ext uri="{FF2B5EF4-FFF2-40B4-BE49-F238E27FC236}">
                <a16:creationId xmlns:a16="http://schemas.microsoft.com/office/drawing/2014/main" id="{3FCF2745-07CD-4AFD-8B59-DB926F43A0C8}"/>
              </a:ext>
            </a:extLst>
          </p:cNvPr>
          <p:cNvSpPr>
            <a:spLocks noGrp="1"/>
          </p:cNvSpPr>
          <p:nvPr>
            <p:ph type="ctrTitle"/>
          </p:nvPr>
        </p:nvSpPr>
        <p:spPr>
          <a:xfrm>
            <a:off x="3265714" y="158382"/>
            <a:ext cx="7201189" cy="542261"/>
          </a:xfrm>
        </p:spPr>
        <p:txBody>
          <a:bodyPr>
            <a:noAutofit/>
          </a:bodyPr>
          <a:lstStyle/>
          <a:p>
            <a:pPr algn="r"/>
            <a:r>
              <a:rPr lang="es-ES" sz="2400" b="1" dirty="0">
                <a:solidFill>
                  <a:srgbClr val="C00000"/>
                </a:solidFill>
                <a:latin typeface="Roboto"/>
              </a:rPr>
              <a:t>Competiciones de MD y LD / o sin </a:t>
            </a:r>
            <a:r>
              <a:rPr lang="es-ES" sz="2400" b="1" dirty="0" err="1">
                <a:solidFill>
                  <a:srgbClr val="C00000"/>
                </a:solidFill>
                <a:latin typeface="Roboto"/>
              </a:rPr>
              <a:t>drafting</a:t>
            </a:r>
            <a:endParaRPr lang="es-ES" sz="2400" dirty="0">
              <a:solidFill>
                <a:srgbClr val="C00000"/>
              </a:solidFill>
              <a:latin typeface="Roboto"/>
            </a:endParaRPr>
          </a:p>
        </p:txBody>
      </p:sp>
    </p:spTree>
    <p:extLst>
      <p:ext uri="{BB962C8B-B14F-4D97-AF65-F5344CB8AC3E}">
        <p14:creationId xmlns:p14="http://schemas.microsoft.com/office/powerpoint/2010/main" val="3371176765"/>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Subtítulo"/>
          <p:cNvSpPr>
            <a:spLocks noGrp="1"/>
          </p:cNvSpPr>
          <p:nvPr>
            <p:ph type="subTitle" idx="1"/>
          </p:nvPr>
        </p:nvSpPr>
        <p:spPr>
          <a:xfrm>
            <a:off x="316253" y="1399176"/>
            <a:ext cx="10264661" cy="6367286"/>
          </a:xfrm>
        </p:spPr>
        <p:txBody>
          <a:bodyPr>
            <a:normAutofit/>
          </a:bodyPr>
          <a:lstStyle/>
          <a:p>
            <a:pPr marL="571500" indent="-571500" algn="just">
              <a:buBlip>
                <a:blip r:embed="rId2"/>
              </a:buBlip>
            </a:pPr>
            <a:r>
              <a:rPr lang="es-ES" sz="2400" dirty="0">
                <a:solidFill>
                  <a:srgbClr val="C00000"/>
                </a:solidFill>
                <a:latin typeface="Roboto" panose="02000000000000000000"/>
              </a:rPr>
              <a:t>Oficiales en natación </a:t>
            </a:r>
          </a:p>
          <a:p>
            <a:pPr marL="1075700" lvl="1" indent="-571500" algn="just">
              <a:buBlip>
                <a:blip r:embed="rId2"/>
              </a:buBlip>
            </a:pPr>
            <a:r>
              <a:rPr lang="es-ES" sz="2000" dirty="0">
                <a:solidFill>
                  <a:srgbClr val="C00000"/>
                </a:solidFill>
                <a:latin typeface="Roboto" panose="02000000000000000000"/>
              </a:rPr>
              <a:t>Se mantendrá un mínimo de oficiales necesario según el tipo de segmento.</a:t>
            </a:r>
          </a:p>
          <a:p>
            <a:pPr marL="1075700" lvl="1" indent="-571500" algn="just">
              <a:buBlip>
                <a:blip r:embed="rId2"/>
              </a:buBlip>
            </a:pPr>
            <a:endParaRPr lang="es-ES" sz="2000" dirty="0">
              <a:solidFill>
                <a:srgbClr val="C00000"/>
              </a:solidFill>
              <a:latin typeface="Roboto" panose="02000000000000000000"/>
            </a:endParaRPr>
          </a:p>
          <a:p>
            <a:pPr marL="571500" indent="-571500" algn="just">
              <a:buBlip>
                <a:blip r:embed="rId2"/>
              </a:buBlip>
            </a:pPr>
            <a:r>
              <a:rPr lang="es-ES" sz="2400" dirty="0">
                <a:solidFill>
                  <a:srgbClr val="C00000"/>
                </a:solidFill>
                <a:latin typeface="Roboto" panose="02000000000000000000"/>
              </a:rPr>
              <a:t>Oficiales en transición</a:t>
            </a:r>
          </a:p>
          <a:p>
            <a:pPr marL="1075700" lvl="1" indent="-571500" algn="just">
              <a:buBlip>
                <a:blip r:embed="rId2"/>
              </a:buBlip>
            </a:pPr>
            <a:r>
              <a:rPr lang="es-ES" sz="2000" dirty="0">
                <a:solidFill>
                  <a:srgbClr val="C00000"/>
                </a:solidFill>
                <a:latin typeface="Roboto" panose="02000000000000000000"/>
              </a:rPr>
              <a:t>Se mantendrá un mínimo de 4 oficiales dentro de la transición debiendo colarse a un mínimo de 1,5 m de distancia respecto a las barras en las que se encuentren en ese momento los deportistas.</a:t>
            </a:r>
          </a:p>
          <a:p>
            <a:pPr marL="1075700" lvl="1" indent="-571500" algn="just">
              <a:buBlip>
                <a:blip r:embed="rId2"/>
              </a:buBlip>
            </a:pPr>
            <a:r>
              <a:rPr lang="es-ES" sz="2000" dirty="0">
                <a:solidFill>
                  <a:srgbClr val="C00000"/>
                </a:solidFill>
                <a:latin typeface="Roboto" panose="02000000000000000000"/>
              </a:rPr>
              <a:t>En las líneas se colocaran unas banderolas que indiquen el lugar de montaje y desmontaje. En esa posición habrá un oficial, dejando 1,5 m. de distancia sobre los deportistas para controlar y hacer rectificar a los deportistas que incumplan la norma de las líneas.</a:t>
            </a:r>
          </a:p>
        </p:txBody>
      </p:sp>
      <p:sp>
        <p:nvSpPr>
          <p:cNvPr id="4" name="1 Título">
            <a:extLst>
              <a:ext uri="{FF2B5EF4-FFF2-40B4-BE49-F238E27FC236}">
                <a16:creationId xmlns:a16="http://schemas.microsoft.com/office/drawing/2014/main" id="{3FCF2745-07CD-4AFD-8B59-DB926F43A0C8}"/>
              </a:ext>
            </a:extLst>
          </p:cNvPr>
          <p:cNvSpPr>
            <a:spLocks noGrp="1"/>
          </p:cNvSpPr>
          <p:nvPr>
            <p:ph type="ctrTitle"/>
          </p:nvPr>
        </p:nvSpPr>
        <p:spPr>
          <a:xfrm>
            <a:off x="3265714" y="158382"/>
            <a:ext cx="7201189" cy="542261"/>
          </a:xfrm>
        </p:spPr>
        <p:txBody>
          <a:bodyPr>
            <a:noAutofit/>
          </a:bodyPr>
          <a:lstStyle/>
          <a:p>
            <a:pPr algn="r"/>
            <a:r>
              <a:rPr lang="es-ES" sz="2400" b="1" dirty="0">
                <a:solidFill>
                  <a:srgbClr val="C00000"/>
                </a:solidFill>
                <a:latin typeface="Roboto"/>
              </a:rPr>
              <a:t>Competiciones de MD y LD</a:t>
            </a:r>
            <a:endParaRPr lang="es-ES" sz="2400" dirty="0">
              <a:solidFill>
                <a:srgbClr val="C00000"/>
              </a:solidFill>
              <a:latin typeface="Roboto"/>
            </a:endParaRPr>
          </a:p>
        </p:txBody>
      </p:sp>
    </p:spTree>
    <p:extLst>
      <p:ext uri="{BB962C8B-B14F-4D97-AF65-F5344CB8AC3E}">
        <p14:creationId xmlns:p14="http://schemas.microsoft.com/office/powerpoint/2010/main" val="3344342839"/>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Subtítulo"/>
          <p:cNvSpPr>
            <a:spLocks noGrp="1"/>
          </p:cNvSpPr>
          <p:nvPr>
            <p:ph type="subTitle" idx="1"/>
          </p:nvPr>
        </p:nvSpPr>
        <p:spPr>
          <a:xfrm>
            <a:off x="316253" y="1399176"/>
            <a:ext cx="10264661" cy="6367286"/>
          </a:xfrm>
        </p:spPr>
        <p:txBody>
          <a:bodyPr>
            <a:normAutofit/>
          </a:bodyPr>
          <a:lstStyle/>
          <a:p>
            <a:pPr marL="571500" indent="-571500" algn="just">
              <a:buBlip>
                <a:blip r:embed="rId2"/>
              </a:buBlip>
            </a:pPr>
            <a:r>
              <a:rPr lang="es-ES" sz="2400" dirty="0">
                <a:solidFill>
                  <a:srgbClr val="C00000"/>
                </a:solidFill>
                <a:latin typeface="Roboto" panose="02000000000000000000"/>
              </a:rPr>
              <a:t>Oficiales en ciclismo</a:t>
            </a:r>
          </a:p>
          <a:p>
            <a:pPr marL="1075700" lvl="1" indent="-571500" algn="just">
              <a:buBlip>
                <a:blip r:embed="rId2"/>
              </a:buBlip>
            </a:pPr>
            <a:r>
              <a:rPr lang="es-ES" sz="2000" dirty="0">
                <a:solidFill>
                  <a:srgbClr val="C00000"/>
                </a:solidFill>
                <a:latin typeface="Roboto" panose="02000000000000000000"/>
              </a:rPr>
              <a:t>Se mantendrá un mínimo de oficiales para el control del “</a:t>
            </a:r>
            <a:r>
              <a:rPr lang="es-ES" sz="2000" i="1" dirty="0" err="1">
                <a:solidFill>
                  <a:srgbClr val="C00000"/>
                </a:solidFill>
                <a:latin typeface="Roboto" panose="02000000000000000000"/>
              </a:rPr>
              <a:t>Drafting</a:t>
            </a:r>
            <a:r>
              <a:rPr lang="es-ES" sz="2000" dirty="0">
                <a:solidFill>
                  <a:srgbClr val="C00000"/>
                </a:solidFill>
                <a:latin typeface="Roboto" panose="02000000000000000000"/>
              </a:rPr>
              <a:t>”. Se recomienda que cada oficial traiga su propio casco. En caso contrario, el casco que le facilite la organización deberá haberse desinfectado antes. Si el casco es integral, el uso de mascarilla mientras lo lleve puesto no será necesario.</a:t>
            </a:r>
          </a:p>
          <a:p>
            <a:pPr lvl="2" algn="just"/>
            <a:endParaRPr lang="es-ES" sz="1500" dirty="0">
              <a:solidFill>
                <a:srgbClr val="C00000"/>
              </a:solidFill>
              <a:latin typeface="Roboto" panose="02000000000000000000"/>
            </a:endParaRPr>
          </a:p>
          <a:p>
            <a:pPr marL="571500" indent="-571500" algn="just">
              <a:buBlip>
                <a:blip r:embed="rId2"/>
              </a:buBlip>
            </a:pPr>
            <a:r>
              <a:rPr lang="es-ES" sz="2400" dirty="0">
                <a:solidFill>
                  <a:srgbClr val="C00000"/>
                </a:solidFill>
                <a:latin typeface="Roboto" panose="02000000000000000000"/>
              </a:rPr>
              <a:t>Oficiales en </a:t>
            </a:r>
            <a:r>
              <a:rPr lang="es-ES" sz="2400" dirty="0" err="1">
                <a:solidFill>
                  <a:srgbClr val="C00000"/>
                </a:solidFill>
                <a:latin typeface="Roboto" panose="02000000000000000000"/>
              </a:rPr>
              <a:t>Penalty</a:t>
            </a:r>
            <a:r>
              <a:rPr lang="es-ES" sz="2400" dirty="0">
                <a:solidFill>
                  <a:srgbClr val="C00000"/>
                </a:solidFill>
                <a:latin typeface="Roboto" panose="02000000000000000000"/>
              </a:rPr>
              <a:t> Box de ciclismo</a:t>
            </a:r>
          </a:p>
          <a:p>
            <a:pPr marL="1075700" lvl="1" indent="-571500" algn="just">
              <a:buBlip>
                <a:blip r:embed="rId2"/>
              </a:buBlip>
            </a:pPr>
            <a:r>
              <a:rPr lang="es-ES" sz="2000" dirty="0">
                <a:solidFill>
                  <a:srgbClr val="C00000"/>
                </a:solidFill>
                <a:latin typeface="Roboto" panose="02000000000000000000"/>
              </a:rPr>
              <a:t>Se determinará que haya 1 o 2 oficiales por cada </a:t>
            </a:r>
            <a:r>
              <a:rPr lang="es-ES" sz="2000" dirty="0" err="1">
                <a:solidFill>
                  <a:srgbClr val="C00000"/>
                </a:solidFill>
                <a:latin typeface="Roboto" panose="02000000000000000000"/>
              </a:rPr>
              <a:t>Penalty</a:t>
            </a:r>
            <a:r>
              <a:rPr lang="es-ES" sz="2000" dirty="0">
                <a:solidFill>
                  <a:srgbClr val="C00000"/>
                </a:solidFill>
                <a:latin typeface="Roboto" panose="02000000000000000000"/>
              </a:rPr>
              <a:t> Box, en función de la configuración de la competición</a:t>
            </a:r>
          </a:p>
          <a:p>
            <a:pPr marL="1075700" lvl="1" indent="-571500" algn="just">
              <a:buBlip>
                <a:blip r:embed="rId2"/>
              </a:buBlip>
            </a:pPr>
            <a:endParaRPr lang="es-ES" sz="1500" dirty="0">
              <a:solidFill>
                <a:srgbClr val="C00000"/>
              </a:solidFill>
              <a:highlight>
                <a:srgbClr val="FFFF00"/>
              </a:highlight>
              <a:latin typeface="Roboto" panose="02000000000000000000"/>
            </a:endParaRPr>
          </a:p>
          <a:p>
            <a:pPr marL="571500" indent="-571500" algn="just">
              <a:buBlip>
                <a:blip r:embed="rId2"/>
              </a:buBlip>
            </a:pPr>
            <a:r>
              <a:rPr lang="es-ES" sz="2400" dirty="0">
                <a:solidFill>
                  <a:srgbClr val="C00000"/>
                </a:solidFill>
                <a:latin typeface="Roboto" panose="02000000000000000000"/>
              </a:rPr>
              <a:t>Oficiales Control de Paso</a:t>
            </a:r>
          </a:p>
          <a:p>
            <a:pPr marL="1075700" lvl="1" indent="-571500" algn="just">
              <a:buBlip>
                <a:blip r:embed="rId2"/>
              </a:buBlip>
            </a:pPr>
            <a:r>
              <a:rPr lang="es-ES" sz="2000" dirty="0">
                <a:solidFill>
                  <a:srgbClr val="C00000"/>
                </a:solidFill>
                <a:latin typeface="Roboto" panose="02000000000000000000"/>
              </a:rPr>
              <a:t>Esta función debe sustituirse por mecanismos electrónicos como mantas</a:t>
            </a:r>
          </a:p>
        </p:txBody>
      </p:sp>
      <p:sp>
        <p:nvSpPr>
          <p:cNvPr id="4" name="1 Título">
            <a:extLst>
              <a:ext uri="{FF2B5EF4-FFF2-40B4-BE49-F238E27FC236}">
                <a16:creationId xmlns:a16="http://schemas.microsoft.com/office/drawing/2014/main" id="{3FCF2745-07CD-4AFD-8B59-DB926F43A0C8}"/>
              </a:ext>
            </a:extLst>
          </p:cNvPr>
          <p:cNvSpPr>
            <a:spLocks noGrp="1"/>
          </p:cNvSpPr>
          <p:nvPr>
            <p:ph type="ctrTitle"/>
          </p:nvPr>
        </p:nvSpPr>
        <p:spPr>
          <a:xfrm>
            <a:off x="3265714" y="158382"/>
            <a:ext cx="7201189" cy="542261"/>
          </a:xfrm>
        </p:spPr>
        <p:txBody>
          <a:bodyPr>
            <a:noAutofit/>
          </a:bodyPr>
          <a:lstStyle/>
          <a:p>
            <a:pPr algn="r"/>
            <a:r>
              <a:rPr lang="es-ES" sz="2400" b="1" dirty="0">
                <a:solidFill>
                  <a:srgbClr val="C00000"/>
                </a:solidFill>
                <a:latin typeface="Roboto"/>
              </a:rPr>
              <a:t>Competiciones de MD y LD</a:t>
            </a:r>
            <a:endParaRPr lang="es-ES" sz="2400" dirty="0">
              <a:solidFill>
                <a:srgbClr val="C00000"/>
              </a:solidFill>
              <a:latin typeface="Roboto"/>
            </a:endParaRPr>
          </a:p>
        </p:txBody>
      </p:sp>
    </p:spTree>
    <p:extLst>
      <p:ext uri="{BB962C8B-B14F-4D97-AF65-F5344CB8AC3E}">
        <p14:creationId xmlns:p14="http://schemas.microsoft.com/office/powerpoint/2010/main" val="491594485"/>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Subtítulo"/>
          <p:cNvSpPr>
            <a:spLocks noGrp="1"/>
          </p:cNvSpPr>
          <p:nvPr>
            <p:ph type="subTitle" idx="1"/>
          </p:nvPr>
        </p:nvSpPr>
        <p:spPr>
          <a:xfrm>
            <a:off x="316253" y="1399176"/>
            <a:ext cx="10264661" cy="6367286"/>
          </a:xfrm>
        </p:spPr>
        <p:txBody>
          <a:bodyPr>
            <a:normAutofit/>
          </a:bodyPr>
          <a:lstStyle/>
          <a:p>
            <a:pPr marL="571500" indent="-571500" algn="just">
              <a:buBlip>
                <a:blip r:embed="rId2"/>
              </a:buBlip>
            </a:pPr>
            <a:r>
              <a:rPr lang="es-ES" sz="2400" dirty="0">
                <a:solidFill>
                  <a:srgbClr val="C00000"/>
                </a:solidFill>
                <a:latin typeface="Roboto" panose="02000000000000000000"/>
              </a:rPr>
              <a:t>Oficiales carrera a pie</a:t>
            </a:r>
          </a:p>
          <a:p>
            <a:pPr marL="1075700" lvl="1" indent="-571500" algn="just">
              <a:buBlip>
                <a:blip r:embed="rId2"/>
              </a:buBlip>
            </a:pPr>
            <a:r>
              <a:rPr lang="es-ES" sz="2000" dirty="0">
                <a:solidFill>
                  <a:srgbClr val="C00000"/>
                </a:solidFill>
                <a:latin typeface="Roboto" panose="02000000000000000000"/>
              </a:rPr>
              <a:t>Se mantendrá un mínimo de 2 oficiales. Se colocarán siempre a un mínimo de 10 metros del deportista. La bicicleta que utilicen ha debido ser desinfectada previamente. Mientras estén realizando el ejercicio el uso de la mascarilla no será obligatorio.</a:t>
            </a:r>
          </a:p>
          <a:p>
            <a:pPr lvl="2" algn="just"/>
            <a:endParaRPr lang="es-ES" sz="1500" dirty="0">
              <a:solidFill>
                <a:srgbClr val="C00000"/>
              </a:solidFill>
              <a:latin typeface="Roboto" panose="02000000000000000000"/>
            </a:endParaRPr>
          </a:p>
          <a:p>
            <a:pPr marL="571500" indent="-571500" algn="just">
              <a:buBlip>
                <a:blip r:embed="rId2"/>
              </a:buBlip>
            </a:pPr>
            <a:r>
              <a:rPr lang="es-ES" sz="2400" dirty="0">
                <a:solidFill>
                  <a:srgbClr val="C00000"/>
                </a:solidFill>
                <a:latin typeface="Roboto" panose="02000000000000000000"/>
              </a:rPr>
              <a:t>Oficiales en meta (</a:t>
            </a:r>
            <a:r>
              <a:rPr lang="es-ES" sz="2400" i="1" dirty="0">
                <a:solidFill>
                  <a:srgbClr val="C00000"/>
                </a:solidFill>
                <a:latin typeface="Roboto" panose="02000000000000000000"/>
              </a:rPr>
              <a:t>“</a:t>
            </a:r>
            <a:r>
              <a:rPr lang="es-ES" sz="2400" i="1" dirty="0" err="1">
                <a:solidFill>
                  <a:srgbClr val="C00000"/>
                </a:solidFill>
                <a:latin typeface="Roboto" panose="02000000000000000000"/>
              </a:rPr>
              <a:t>backup</a:t>
            </a:r>
            <a:r>
              <a:rPr lang="es-ES" sz="2400" i="1" dirty="0">
                <a:solidFill>
                  <a:srgbClr val="C00000"/>
                </a:solidFill>
                <a:latin typeface="Roboto" panose="02000000000000000000"/>
              </a:rPr>
              <a:t>”</a:t>
            </a:r>
            <a:r>
              <a:rPr lang="es-ES" sz="2400" dirty="0">
                <a:solidFill>
                  <a:srgbClr val="C00000"/>
                </a:solidFill>
                <a:latin typeface="Roboto" panose="02000000000000000000"/>
              </a:rPr>
              <a:t>)</a:t>
            </a:r>
          </a:p>
          <a:p>
            <a:pPr marL="1075700" lvl="1" indent="-571500" algn="just">
              <a:buBlip>
                <a:blip r:embed="rId2"/>
              </a:buBlip>
            </a:pPr>
            <a:r>
              <a:rPr lang="es-ES" sz="2000" dirty="0">
                <a:solidFill>
                  <a:srgbClr val="C00000"/>
                </a:solidFill>
                <a:latin typeface="Roboto" panose="02000000000000000000"/>
              </a:rPr>
              <a:t>Se quedará un único oficial que deberá utilizar grabadora de audio para la recogida de los dorsales</a:t>
            </a:r>
          </a:p>
          <a:p>
            <a:pPr marL="1075700" lvl="1" indent="-571500" algn="just">
              <a:buBlip>
                <a:blip r:embed="rId2"/>
              </a:buBlip>
            </a:pPr>
            <a:r>
              <a:rPr lang="es-ES" sz="2000" dirty="0">
                <a:solidFill>
                  <a:srgbClr val="C00000"/>
                </a:solidFill>
                <a:latin typeface="Roboto" panose="02000000000000000000"/>
              </a:rPr>
              <a:t>Se deberá colocar una cámara fija con pie, gestionada por el oficial que grabará todas las llegadas.</a:t>
            </a:r>
          </a:p>
          <a:p>
            <a:pPr lvl="1" algn="just"/>
            <a:endParaRPr lang="es-ES" sz="2000" dirty="0">
              <a:solidFill>
                <a:srgbClr val="C00000"/>
              </a:solidFill>
              <a:latin typeface="Roboto" panose="02000000000000000000"/>
            </a:endParaRPr>
          </a:p>
          <a:p>
            <a:pPr marL="571500" indent="-571500" algn="just">
              <a:buBlip>
                <a:blip r:embed="rId2"/>
              </a:buBlip>
            </a:pPr>
            <a:r>
              <a:rPr lang="es-ES" sz="2400" dirty="0">
                <a:solidFill>
                  <a:srgbClr val="C00000"/>
                </a:solidFill>
                <a:latin typeface="Roboto" panose="02000000000000000000"/>
              </a:rPr>
              <a:t>Cronometraje manual</a:t>
            </a:r>
          </a:p>
          <a:p>
            <a:pPr marL="1075700" lvl="1" indent="-571500" algn="just">
              <a:buBlip>
                <a:blip r:embed="rId2"/>
              </a:buBlip>
            </a:pPr>
            <a:r>
              <a:rPr lang="es-ES" sz="2000" dirty="0">
                <a:solidFill>
                  <a:srgbClr val="C00000"/>
                </a:solidFill>
                <a:latin typeface="Roboto" panose="02000000000000000000"/>
              </a:rPr>
              <a:t>En el caso de que se realice cronometraje manual, todo debe pasar por un proceso de revisión específico en cuanto a necesidades y material específico de cronometraje</a:t>
            </a:r>
          </a:p>
          <a:p>
            <a:pPr lvl="1" algn="just"/>
            <a:endParaRPr lang="es-ES" sz="2000" dirty="0">
              <a:solidFill>
                <a:srgbClr val="C00000"/>
              </a:solidFill>
              <a:latin typeface="Roboto" panose="02000000000000000000"/>
            </a:endParaRPr>
          </a:p>
        </p:txBody>
      </p:sp>
      <p:sp>
        <p:nvSpPr>
          <p:cNvPr id="4" name="1 Título">
            <a:extLst>
              <a:ext uri="{FF2B5EF4-FFF2-40B4-BE49-F238E27FC236}">
                <a16:creationId xmlns:a16="http://schemas.microsoft.com/office/drawing/2014/main" id="{3FCF2745-07CD-4AFD-8B59-DB926F43A0C8}"/>
              </a:ext>
            </a:extLst>
          </p:cNvPr>
          <p:cNvSpPr>
            <a:spLocks noGrp="1"/>
          </p:cNvSpPr>
          <p:nvPr>
            <p:ph type="ctrTitle"/>
          </p:nvPr>
        </p:nvSpPr>
        <p:spPr>
          <a:xfrm>
            <a:off x="3265714" y="158382"/>
            <a:ext cx="7201189" cy="542261"/>
          </a:xfrm>
        </p:spPr>
        <p:txBody>
          <a:bodyPr>
            <a:noAutofit/>
          </a:bodyPr>
          <a:lstStyle/>
          <a:p>
            <a:pPr algn="r"/>
            <a:r>
              <a:rPr lang="es-ES" sz="2400" b="1" dirty="0">
                <a:solidFill>
                  <a:srgbClr val="C00000"/>
                </a:solidFill>
                <a:latin typeface="Roboto"/>
              </a:rPr>
              <a:t>Competiciones MD y LD</a:t>
            </a:r>
            <a:endParaRPr lang="es-ES" sz="2400" dirty="0">
              <a:solidFill>
                <a:srgbClr val="C00000"/>
              </a:solidFill>
              <a:latin typeface="Roboto"/>
            </a:endParaRPr>
          </a:p>
        </p:txBody>
      </p:sp>
    </p:spTree>
    <p:extLst>
      <p:ext uri="{BB962C8B-B14F-4D97-AF65-F5344CB8AC3E}">
        <p14:creationId xmlns:p14="http://schemas.microsoft.com/office/powerpoint/2010/main" val="39417318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Subtítulo"/>
          <p:cNvSpPr>
            <a:spLocks noGrp="1"/>
          </p:cNvSpPr>
          <p:nvPr>
            <p:ph type="subTitle" idx="1"/>
          </p:nvPr>
        </p:nvSpPr>
        <p:spPr>
          <a:xfrm>
            <a:off x="720014" y="1409462"/>
            <a:ext cx="8576153" cy="6261998"/>
          </a:xfrm>
        </p:spPr>
        <p:txBody>
          <a:bodyPr>
            <a:normAutofit fontScale="77500" lnSpcReduction="20000"/>
          </a:bodyPr>
          <a:lstStyle/>
          <a:p>
            <a:pPr marL="571500" indent="-571500" algn="l">
              <a:buBlip>
                <a:blip r:embed="rId2"/>
              </a:buBlip>
            </a:pPr>
            <a:r>
              <a:rPr lang="es-ES" sz="2400" dirty="0">
                <a:solidFill>
                  <a:srgbClr val="C00000"/>
                </a:solidFill>
                <a:latin typeface="Roboto" panose="02000000000000000000"/>
              </a:rPr>
              <a:t>Actividades previas</a:t>
            </a:r>
          </a:p>
          <a:p>
            <a:pPr marL="1075700" lvl="1" indent="-571500" algn="l">
              <a:buBlip>
                <a:blip r:embed="rId2"/>
              </a:buBlip>
            </a:pPr>
            <a:r>
              <a:rPr lang="es-ES" sz="2000" dirty="0">
                <a:solidFill>
                  <a:srgbClr val="C00000"/>
                </a:solidFill>
                <a:latin typeface="Roboto" panose="02000000000000000000"/>
              </a:rPr>
              <a:t>Presentación del evento</a:t>
            </a:r>
          </a:p>
          <a:p>
            <a:pPr marL="1075700" lvl="1" indent="-571500" algn="l">
              <a:buBlip>
                <a:blip r:embed="rId2"/>
              </a:buBlip>
            </a:pPr>
            <a:r>
              <a:rPr lang="es-ES" sz="2000" dirty="0">
                <a:solidFill>
                  <a:srgbClr val="C00000"/>
                </a:solidFill>
                <a:latin typeface="Roboto" panose="02000000000000000000"/>
              </a:rPr>
              <a:t>Ruedas de prensa</a:t>
            </a:r>
          </a:p>
          <a:p>
            <a:pPr marL="571500" indent="-571500" algn="l">
              <a:buBlip>
                <a:blip r:embed="rId2"/>
              </a:buBlip>
            </a:pPr>
            <a:r>
              <a:rPr lang="es-ES" sz="2400" dirty="0">
                <a:solidFill>
                  <a:srgbClr val="C00000"/>
                </a:solidFill>
                <a:latin typeface="Roboto" panose="02000000000000000000"/>
              </a:rPr>
              <a:t>Sede del evento</a:t>
            </a:r>
          </a:p>
          <a:p>
            <a:pPr marL="571500" indent="-571500" algn="l">
              <a:buBlip>
                <a:blip r:embed="rId2"/>
              </a:buBlip>
            </a:pPr>
            <a:r>
              <a:rPr lang="es-ES" sz="2400" dirty="0">
                <a:solidFill>
                  <a:srgbClr val="C00000"/>
                </a:solidFill>
                <a:latin typeface="Roboto" panose="02000000000000000000"/>
              </a:rPr>
              <a:t>Acreditación</a:t>
            </a:r>
          </a:p>
          <a:p>
            <a:pPr marL="571500" indent="-571500" algn="l">
              <a:buBlip>
                <a:blip r:embed="rId2"/>
              </a:buBlip>
            </a:pPr>
            <a:r>
              <a:rPr lang="es-ES" sz="2400" dirty="0">
                <a:solidFill>
                  <a:srgbClr val="C00000"/>
                </a:solidFill>
                <a:latin typeface="Roboto" panose="02000000000000000000"/>
              </a:rPr>
              <a:t>Actividades paralelas</a:t>
            </a:r>
          </a:p>
          <a:p>
            <a:pPr marL="1075700" lvl="1" indent="-571500" algn="l">
              <a:buBlip>
                <a:blip r:embed="rId2"/>
              </a:buBlip>
            </a:pPr>
            <a:r>
              <a:rPr lang="es-ES" sz="2400" dirty="0">
                <a:solidFill>
                  <a:srgbClr val="C00000"/>
                </a:solidFill>
                <a:latin typeface="Roboto" panose="02000000000000000000"/>
              </a:rPr>
              <a:t>Expo</a:t>
            </a:r>
          </a:p>
          <a:p>
            <a:pPr marL="571500" indent="-571500" algn="l">
              <a:buBlip>
                <a:blip r:embed="rId2"/>
              </a:buBlip>
            </a:pPr>
            <a:r>
              <a:rPr lang="es-ES" sz="2400" dirty="0">
                <a:solidFill>
                  <a:srgbClr val="C00000"/>
                </a:solidFill>
                <a:latin typeface="Roboto" panose="02000000000000000000"/>
              </a:rPr>
              <a:t>Staff / Voluntarios / Oficiales</a:t>
            </a:r>
          </a:p>
          <a:p>
            <a:pPr marL="1075700" lvl="1" indent="-571500" algn="l">
              <a:buBlip>
                <a:blip r:embed="rId2"/>
              </a:buBlip>
            </a:pPr>
            <a:r>
              <a:rPr lang="es-ES" sz="2400" dirty="0">
                <a:solidFill>
                  <a:srgbClr val="C00000"/>
                </a:solidFill>
                <a:latin typeface="Roboto" panose="02000000000000000000"/>
              </a:rPr>
              <a:t>Lugares de reuniones para staff y voluntarios</a:t>
            </a:r>
          </a:p>
          <a:p>
            <a:pPr marL="1075700" lvl="1" indent="-571500" algn="l">
              <a:buBlip>
                <a:blip r:embed="rId2"/>
              </a:buBlip>
            </a:pPr>
            <a:r>
              <a:rPr lang="es-ES" sz="2400" dirty="0">
                <a:solidFill>
                  <a:srgbClr val="C00000"/>
                </a:solidFill>
                <a:latin typeface="Roboto" panose="02000000000000000000"/>
              </a:rPr>
              <a:t>Lugares de reuniones para oficiales</a:t>
            </a:r>
          </a:p>
          <a:p>
            <a:pPr marL="571500" indent="-571500" algn="l">
              <a:buBlip>
                <a:blip r:embed="rId2"/>
              </a:buBlip>
            </a:pPr>
            <a:r>
              <a:rPr lang="es-ES" sz="2400" dirty="0">
                <a:solidFill>
                  <a:srgbClr val="C00000"/>
                </a:solidFill>
                <a:latin typeface="Roboto" panose="02000000000000000000"/>
              </a:rPr>
              <a:t>Espectadores</a:t>
            </a:r>
          </a:p>
          <a:p>
            <a:pPr marL="571500" indent="-571500" algn="l">
              <a:buBlip>
                <a:blip r:embed="rId2"/>
              </a:buBlip>
            </a:pPr>
            <a:r>
              <a:rPr lang="es-ES" sz="2400" dirty="0">
                <a:solidFill>
                  <a:srgbClr val="C00000"/>
                </a:solidFill>
                <a:latin typeface="Roboto" panose="02000000000000000000"/>
              </a:rPr>
              <a:t>Sport Presentation y Locutores</a:t>
            </a:r>
          </a:p>
          <a:p>
            <a:pPr marL="571500" indent="-571500" algn="l">
              <a:buBlip>
                <a:blip r:embed="rId2"/>
              </a:buBlip>
            </a:pPr>
            <a:r>
              <a:rPr lang="es-ES" sz="2400" dirty="0">
                <a:solidFill>
                  <a:srgbClr val="C00000"/>
                </a:solidFill>
                <a:latin typeface="Roboto" panose="02000000000000000000"/>
              </a:rPr>
              <a:t>Medios de comunicación</a:t>
            </a:r>
          </a:p>
          <a:p>
            <a:pPr marL="571500" indent="-571500" algn="l">
              <a:buBlip>
                <a:blip r:embed="rId2"/>
              </a:buBlip>
            </a:pPr>
            <a:r>
              <a:rPr lang="es-ES" sz="2400" dirty="0">
                <a:solidFill>
                  <a:srgbClr val="C00000"/>
                </a:solidFill>
                <a:latin typeface="Roboto" panose="02000000000000000000"/>
              </a:rPr>
              <a:t>Servicios al deportista</a:t>
            </a:r>
          </a:p>
          <a:p>
            <a:pPr marL="1075700" lvl="1" indent="-571500" algn="l">
              <a:buBlip>
                <a:blip r:embed="rId2"/>
              </a:buBlip>
            </a:pPr>
            <a:r>
              <a:rPr lang="es-ES" sz="2400" dirty="0">
                <a:solidFill>
                  <a:srgbClr val="C00000"/>
                </a:solidFill>
                <a:latin typeface="Roboto" panose="02000000000000000000"/>
              </a:rPr>
              <a:t>Reuniones técnicas</a:t>
            </a:r>
          </a:p>
          <a:p>
            <a:pPr marL="1075700" lvl="1" indent="-571500" algn="l">
              <a:buBlip>
                <a:blip r:embed="rId2"/>
              </a:buBlip>
            </a:pPr>
            <a:r>
              <a:rPr lang="es-ES" sz="2400" dirty="0">
                <a:solidFill>
                  <a:srgbClr val="C00000"/>
                </a:solidFill>
                <a:latin typeface="Roboto" panose="02000000000000000000"/>
              </a:rPr>
              <a:t>Secretaría y entrega de dorsales</a:t>
            </a:r>
          </a:p>
          <a:p>
            <a:pPr marL="1075700" lvl="1" indent="-571500" algn="l">
              <a:buBlip>
                <a:blip r:embed="rId2"/>
              </a:buBlip>
            </a:pPr>
            <a:r>
              <a:rPr lang="es-ES" sz="2400" dirty="0">
                <a:solidFill>
                  <a:srgbClr val="C00000"/>
                </a:solidFill>
                <a:latin typeface="Roboto" panose="02000000000000000000"/>
              </a:rPr>
              <a:t>Guardarropa</a:t>
            </a:r>
          </a:p>
          <a:p>
            <a:pPr marL="1075700" lvl="1" indent="-571500" algn="l">
              <a:buBlip>
                <a:blip r:embed="rId2"/>
              </a:buBlip>
            </a:pPr>
            <a:r>
              <a:rPr lang="es-ES" sz="2400" dirty="0">
                <a:solidFill>
                  <a:srgbClr val="C00000"/>
                </a:solidFill>
                <a:latin typeface="Roboto" panose="02000000000000000000"/>
              </a:rPr>
              <a:t>Entrenamientos y/o reconocimientos de los recorridos</a:t>
            </a:r>
          </a:p>
          <a:p>
            <a:pPr marL="1075700" lvl="1" indent="-571500" algn="l">
              <a:buBlip>
                <a:blip r:embed="rId2"/>
              </a:buBlip>
            </a:pPr>
            <a:r>
              <a:rPr lang="es-ES" sz="2400" dirty="0">
                <a:solidFill>
                  <a:srgbClr val="C00000"/>
                </a:solidFill>
                <a:latin typeface="Roboto" panose="02000000000000000000"/>
              </a:rPr>
              <a:t>Servicio mecánico</a:t>
            </a:r>
          </a:p>
          <a:p>
            <a:pPr marL="1075700" lvl="1" indent="-571500" algn="l">
              <a:buBlip>
                <a:blip r:embed="rId2"/>
              </a:buBlip>
            </a:pPr>
            <a:r>
              <a:rPr lang="es-ES" sz="2400" dirty="0">
                <a:solidFill>
                  <a:srgbClr val="C00000"/>
                </a:solidFill>
                <a:latin typeface="Roboto" panose="02000000000000000000"/>
              </a:rPr>
              <a:t>Servicio de fisioterapia</a:t>
            </a:r>
          </a:p>
          <a:p>
            <a:pPr marL="1075700" lvl="1" indent="-571500" algn="l">
              <a:buBlip>
                <a:blip r:embed="rId2"/>
              </a:buBlip>
            </a:pPr>
            <a:r>
              <a:rPr lang="es-ES" sz="2400" dirty="0">
                <a:solidFill>
                  <a:srgbClr val="C00000"/>
                </a:solidFill>
                <a:latin typeface="Roboto" panose="02000000000000000000"/>
              </a:rPr>
              <a:t>Baños / Duchas / Vestuarios</a:t>
            </a:r>
          </a:p>
        </p:txBody>
      </p:sp>
      <p:sp>
        <p:nvSpPr>
          <p:cNvPr id="4" name="1 Título">
            <a:extLst>
              <a:ext uri="{FF2B5EF4-FFF2-40B4-BE49-F238E27FC236}">
                <a16:creationId xmlns:a16="http://schemas.microsoft.com/office/drawing/2014/main" id="{64FCBDE5-7027-4C7C-8032-7CFB7D3341A7}"/>
              </a:ext>
            </a:extLst>
          </p:cNvPr>
          <p:cNvSpPr>
            <a:spLocks noGrp="1"/>
          </p:cNvSpPr>
          <p:nvPr>
            <p:ph type="ctrTitle"/>
          </p:nvPr>
        </p:nvSpPr>
        <p:spPr>
          <a:xfrm>
            <a:off x="2125683" y="158382"/>
            <a:ext cx="8341220" cy="613513"/>
          </a:xfrm>
        </p:spPr>
        <p:txBody>
          <a:bodyPr>
            <a:noAutofit/>
          </a:bodyPr>
          <a:lstStyle/>
          <a:p>
            <a:pPr algn="r"/>
            <a:r>
              <a:rPr lang="es-ES" sz="2400" b="1" dirty="0">
                <a:solidFill>
                  <a:srgbClr val="C00000"/>
                </a:solidFill>
                <a:latin typeface="Roboto"/>
              </a:rPr>
              <a:t>Identificación de lugares y actividades con riesgos</a:t>
            </a:r>
            <a:endParaRPr lang="es-ES" sz="2400" dirty="0">
              <a:solidFill>
                <a:srgbClr val="C00000"/>
              </a:solidFill>
              <a:latin typeface="Roboto"/>
            </a:endParaRP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a:extLst>
              <a:ext uri="{FF2B5EF4-FFF2-40B4-BE49-F238E27FC236}">
                <a16:creationId xmlns:a16="http://schemas.microsoft.com/office/drawing/2014/main" id="{3FCF2745-07CD-4AFD-8B59-DB926F43A0C8}"/>
              </a:ext>
            </a:extLst>
          </p:cNvPr>
          <p:cNvSpPr>
            <a:spLocks noGrp="1"/>
          </p:cNvSpPr>
          <p:nvPr>
            <p:ph type="ctrTitle"/>
          </p:nvPr>
        </p:nvSpPr>
        <p:spPr>
          <a:xfrm>
            <a:off x="3265714" y="158382"/>
            <a:ext cx="7201189" cy="542261"/>
          </a:xfrm>
        </p:spPr>
        <p:txBody>
          <a:bodyPr>
            <a:noAutofit/>
          </a:bodyPr>
          <a:lstStyle/>
          <a:p>
            <a:pPr algn="r"/>
            <a:r>
              <a:rPr lang="es-ES" sz="2400" b="1" dirty="0">
                <a:solidFill>
                  <a:srgbClr val="C00000"/>
                </a:solidFill>
                <a:latin typeface="Roboto"/>
              </a:rPr>
              <a:t>Material adicional Oficiales Contexto COVID-19</a:t>
            </a:r>
            <a:endParaRPr lang="es-ES" sz="2400" dirty="0">
              <a:solidFill>
                <a:srgbClr val="C00000"/>
              </a:solidFill>
              <a:latin typeface="Roboto"/>
            </a:endParaRPr>
          </a:p>
        </p:txBody>
      </p:sp>
      <p:graphicFrame>
        <p:nvGraphicFramePr>
          <p:cNvPr id="2" name="Tabla 4">
            <a:extLst>
              <a:ext uri="{FF2B5EF4-FFF2-40B4-BE49-F238E27FC236}">
                <a16:creationId xmlns:a16="http://schemas.microsoft.com/office/drawing/2014/main" id="{1013C339-9C25-4F1C-B96D-C2D647FFF4BF}"/>
              </a:ext>
            </a:extLst>
          </p:cNvPr>
          <p:cNvGraphicFramePr>
            <a:graphicFrameLocks noGrp="1"/>
          </p:cNvGraphicFramePr>
          <p:nvPr/>
        </p:nvGraphicFramePr>
        <p:xfrm>
          <a:off x="261257" y="1406172"/>
          <a:ext cx="10205646" cy="5120640"/>
        </p:xfrm>
        <a:graphic>
          <a:graphicData uri="http://schemas.openxmlformats.org/drawingml/2006/table">
            <a:tbl>
              <a:tblPr firstRow="1" bandRow="1">
                <a:tableStyleId>{21E4AEA4-8DFA-4A89-87EB-49C32662AFE0}</a:tableStyleId>
              </a:tblPr>
              <a:tblGrid>
                <a:gridCol w="5102823">
                  <a:extLst>
                    <a:ext uri="{9D8B030D-6E8A-4147-A177-3AD203B41FA5}">
                      <a16:colId xmlns:a16="http://schemas.microsoft.com/office/drawing/2014/main" val="799521268"/>
                    </a:ext>
                  </a:extLst>
                </a:gridCol>
                <a:gridCol w="5102823">
                  <a:extLst>
                    <a:ext uri="{9D8B030D-6E8A-4147-A177-3AD203B41FA5}">
                      <a16:colId xmlns:a16="http://schemas.microsoft.com/office/drawing/2014/main" val="2536471469"/>
                    </a:ext>
                  </a:extLst>
                </a:gridCol>
              </a:tblGrid>
              <a:tr h="370840">
                <a:tc>
                  <a:txBody>
                    <a:bodyPr/>
                    <a:lstStyle/>
                    <a:p>
                      <a:pPr algn="ctr"/>
                      <a:r>
                        <a:rPr lang="es-ES" dirty="0"/>
                        <a:t>Material</a:t>
                      </a:r>
                    </a:p>
                  </a:txBody>
                  <a:tcPr anchor="ctr"/>
                </a:tc>
                <a:tc>
                  <a:txBody>
                    <a:bodyPr/>
                    <a:lstStyle/>
                    <a:p>
                      <a:pPr algn="ctr"/>
                      <a:r>
                        <a:rPr lang="es-ES" dirty="0"/>
                        <a:t>Observaciones</a:t>
                      </a:r>
                    </a:p>
                  </a:txBody>
                  <a:tcPr anchor="ctr"/>
                </a:tc>
                <a:extLst>
                  <a:ext uri="{0D108BD9-81ED-4DB2-BD59-A6C34878D82A}">
                    <a16:rowId xmlns:a16="http://schemas.microsoft.com/office/drawing/2014/main" val="2305321016"/>
                  </a:ext>
                </a:extLst>
              </a:tr>
              <a:tr h="370840">
                <a:tc>
                  <a:txBody>
                    <a:bodyPr/>
                    <a:lstStyle/>
                    <a:p>
                      <a:r>
                        <a:rPr lang="es-ES" dirty="0"/>
                        <a:t>Teléfono(s) móvil(es) con datos activados y sistema de llamadas bloqueado para “</a:t>
                      </a:r>
                      <a:r>
                        <a:rPr lang="es-ES" dirty="0" err="1"/>
                        <a:t>check</a:t>
                      </a:r>
                      <a:r>
                        <a:rPr lang="es-ES" dirty="0"/>
                        <a:t> – in” y “</a:t>
                      </a:r>
                      <a:r>
                        <a:rPr lang="es-ES" dirty="0" err="1"/>
                        <a:t>check</a:t>
                      </a:r>
                      <a:r>
                        <a:rPr lang="es-ES" dirty="0"/>
                        <a:t> </a:t>
                      </a:r>
                      <a:r>
                        <a:rPr lang="es-ES" dirty="0" err="1"/>
                        <a:t>out</a:t>
                      </a:r>
                      <a:r>
                        <a:rPr lang="es-ES" dirty="0"/>
                        <a:t>”, en número suficiente para garantizar la fluidez de los procesos</a:t>
                      </a:r>
                    </a:p>
                  </a:txBody>
                  <a:tcPr anchor="ctr"/>
                </a:tc>
                <a:tc>
                  <a:txBody>
                    <a:bodyPr/>
                    <a:lstStyle/>
                    <a:p>
                      <a:r>
                        <a:rPr lang="es-ES" dirty="0"/>
                        <a:t>En el caso de eventos gestionados por Federaciones que tengan este sistema habilitado. Los oficiales asignados podrán decidir hacer uso del suyo propio, o de la Federación correspondiente</a:t>
                      </a:r>
                    </a:p>
                  </a:txBody>
                  <a:tcPr anchor="ctr"/>
                </a:tc>
                <a:extLst>
                  <a:ext uri="{0D108BD9-81ED-4DB2-BD59-A6C34878D82A}">
                    <a16:rowId xmlns:a16="http://schemas.microsoft.com/office/drawing/2014/main" val="1222364171"/>
                  </a:ext>
                </a:extLst>
              </a:tr>
              <a:tr h="370840">
                <a:tc>
                  <a:txBody>
                    <a:bodyPr/>
                    <a:lstStyle/>
                    <a:p>
                      <a:r>
                        <a:rPr lang="es-ES" dirty="0"/>
                        <a:t>Banderolas verdes (x2 – línea de montaje) y Banderolas rojas (x2 – línea de desmontaje)</a:t>
                      </a:r>
                    </a:p>
                  </a:txBody>
                  <a:tcPr anchor="ctr"/>
                </a:tc>
                <a:tc>
                  <a:txBody>
                    <a:bodyPr/>
                    <a:lstStyle/>
                    <a:p>
                      <a:r>
                        <a:rPr lang="es-ES" dirty="0"/>
                        <a:t>Para colocar a los extremos de las líneas</a:t>
                      </a:r>
                    </a:p>
                  </a:txBody>
                  <a:tcPr anchor="ctr"/>
                </a:tc>
                <a:extLst>
                  <a:ext uri="{0D108BD9-81ED-4DB2-BD59-A6C34878D82A}">
                    <a16:rowId xmlns:a16="http://schemas.microsoft.com/office/drawing/2014/main" val="249685475"/>
                  </a:ext>
                </a:extLst>
              </a:tr>
              <a:tr h="370840">
                <a:tc>
                  <a:txBody>
                    <a:bodyPr/>
                    <a:lstStyle/>
                    <a:p>
                      <a:r>
                        <a:rPr lang="es-ES" dirty="0"/>
                        <a:t>Cámara con trípode</a:t>
                      </a:r>
                    </a:p>
                  </a:txBody>
                  <a:tcPr anchor="ctr"/>
                </a:tc>
                <a:tc>
                  <a:txBody>
                    <a:bodyPr/>
                    <a:lstStyle/>
                    <a:p>
                      <a:r>
                        <a:rPr lang="es-ES" dirty="0"/>
                        <a:t>Para la grabación de las entradas en meta</a:t>
                      </a:r>
                    </a:p>
                  </a:txBody>
                  <a:tcPr anchor="ctr"/>
                </a:tc>
                <a:extLst>
                  <a:ext uri="{0D108BD9-81ED-4DB2-BD59-A6C34878D82A}">
                    <a16:rowId xmlns:a16="http://schemas.microsoft.com/office/drawing/2014/main" val="1700247526"/>
                  </a:ext>
                </a:extLst>
              </a:tr>
              <a:tr h="370840">
                <a:tc>
                  <a:txBody>
                    <a:bodyPr/>
                    <a:lstStyle/>
                    <a:p>
                      <a:r>
                        <a:rPr lang="es-ES" dirty="0"/>
                        <a:t>Grabadora</a:t>
                      </a:r>
                    </a:p>
                  </a:txBody>
                  <a:tcPr anchor="ctr"/>
                </a:tc>
                <a:tc>
                  <a:txBody>
                    <a:bodyPr/>
                    <a:lstStyle/>
                    <a:p>
                      <a:r>
                        <a:rPr lang="es-ES" dirty="0"/>
                        <a:t>Para la grabación de las entradas en meta</a:t>
                      </a:r>
                    </a:p>
                  </a:txBody>
                  <a:tcPr anchor="ctr"/>
                </a:tc>
                <a:extLst>
                  <a:ext uri="{0D108BD9-81ED-4DB2-BD59-A6C34878D82A}">
                    <a16:rowId xmlns:a16="http://schemas.microsoft.com/office/drawing/2014/main" val="2376001883"/>
                  </a:ext>
                </a:extLst>
              </a:tr>
              <a:tr h="370840">
                <a:tc>
                  <a:txBody>
                    <a:bodyPr/>
                    <a:lstStyle/>
                    <a:p>
                      <a:r>
                        <a:rPr lang="es-ES" dirty="0"/>
                        <a:t>Tablet</a:t>
                      </a:r>
                    </a:p>
                  </a:txBody>
                  <a:tcPr anchor="ctr"/>
                </a:tc>
                <a:tc>
                  <a:txBody>
                    <a:bodyPr/>
                    <a:lstStyle/>
                    <a:p>
                      <a:r>
                        <a:rPr lang="es-ES" dirty="0"/>
                        <a:t>Para la grabación de las líneas de montaje y desmontaje</a:t>
                      </a:r>
                    </a:p>
                  </a:txBody>
                  <a:tcPr anchor="ctr"/>
                </a:tc>
                <a:extLst>
                  <a:ext uri="{0D108BD9-81ED-4DB2-BD59-A6C34878D82A}">
                    <a16:rowId xmlns:a16="http://schemas.microsoft.com/office/drawing/2014/main" val="2012326328"/>
                  </a:ext>
                </a:extLst>
              </a:tr>
              <a:tr h="370840">
                <a:tc>
                  <a:txBody>
                    <a:bodyPr/>
                    <a:lstStyle/>
                    <a:p>
                      <a:r>
                        <a:rPr lang="es-ES" dirty="0">
                          <a:highlight>
                            <a:srgbClr val="00FF00"/>
                          </a:highlight>
                        </a:rPr>
                        <a:t>Silbato</a:t>
                      </a:r>
                    </a:p>
                  </a:txBody>
                  <a:tcPr anchor="ctr"/>
                </a:tc>
                <a:tc>
                  <a:txBody>
                    <a:bodyPr/>
                    <a:lstStyle/>
                    <a:p>
                      <a:r>
                        <a:rPr lang="es-ES" dirty="0">
                          <a:highlight>
                            <a:srgbClr val="00FF00"/>
                          </a:highlight>
                        </a:rPr>
                        <a:t>Cada oficial hará uso de su propio silbato, y se usará solo en los casos que sea necesario</a:t>
                      </a:r>
                    </a:p>
                  </a:txBody>
                  <a:tcPr anchor="ctr"/>
                </a:tc>
                <a:extLst>
                  <a:ext uri="{0D108BD9-81ED-4DB2-BD59-A6C34878D82A}">
                    <a16:rowId xmlns:a16="http://schemas.microsoft.com/office/drawing/2014/main" val="1298305446"/>
                  </a:ext>
                </a:extLst>
              </a:tr>
            </a:tbl>
          </a:graphicData>
        </a:graphic>
      </p:graphicFrame>
    </p:spTree>
    <p:extLst>
      <p:ext uri="{BB962C8B-B14F-4D97-AF65-F5344CB8AC3E}">
        <p14:creationId xmlns:p14="http://schemas.microsoft.com/office/powerpoint/2010/main" val="3310914334"/>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0" y="3494834"/>
            <a:ext cx="10657184" cy="944805"/>
          </a:xfrm>
        </p:spPr>
        <p:txBody>
          <a:bodyPr>
            <a:normAutofit/>
          </a:bodyPr>
          <a:lstStyle/>
          <a:p>
            <a:pPr marL="0" indent="0" algn="ctr">
              <a:buNone/>
            </a:pPr>
            <a:r>
              <a:rPr lang="es-ES" sz="4000" b="1" dirty="0">
                <a:solidFill>
                  <a:srgbClr val="C00000"/>
                </a:solidFill>
                <a:latin typeface="Roboto" panose="02000000000000000000"/>
              </a:rPr>
              <a:t>Medidas de Higiene y Sanitarias</a:t>
            </a:r>
          </a:p>
          <a:p>
            <a:pPr marL="0" indent="0" algn="ctr">
              <a:buNone/>
            </a:pPr>
            <a:endParaRPr lang="es-ES" sz="4000" b="1" dirty="0">
              <a:solidFill>
                <a:srgbClr val="C00000"/>
              </a:solidFill>
              <a:latin typeface="Roboto" panose="02000000000000000000"/>
            </a:endParaRPr>
          </a:p>
        </p:txBody>
      </p:sp>
      <p:sp>
        <p:nvSpPr>
          <p:cNvPr id="4" name="1 Título">
            <a:extLst>
              <a:ext uri="{FF2B5EF4-FFF2-40B4-BE49-F238E27FC236}">
                <a16:creationId xmlns:a16="http://schemas.microsoft.com/office/drawing/2014/main" id="{994C6CB3-127A-47AB-BC93-E7D1405333CF}"/>
              </a:ext>
            </a:extLst>
          </p:cNvPr>
          <p:cNvSpPr txBox="1">
            <a:spLocks/>
          </p:cNvSpPr>
          <p:nvPr/>
        </p:nvSpPr>
        <p:spPr>
          <a:xfrm>
            <a:off x="5563654" y="158383"/>
            <a:ext cx="4903250" cy="440676"/>
          </a:xfrm>
          <a:prstGeom prst="rect">
            <a:avLst/>
          </a:prstGeom>
        </p:spPr>
        <p:txBody>
          <a:bodyPr>
            <a:noAutofit/>
          </a:bodyPr>
          <a:lstStyle>
            <a:lvl1pPr algn="ctr" defTabSz="521437" rtl="0" eaLnBrk="1" latinLnBrk="0" hangingPunct="1">
              <a:spcBef>
                <a:spcPct val="0"/>
              </a:spcBef>
              <a:buNone/>
              <a:defRPr sz="5000" kern="1200">
                <a:solidFill>
                  <a:schemeClr val="tx1"/>
                </a:solidFill>
                <a:latin typeface="+mj-lt"/>
                <a:ea typeface="+mj-ea"/>
                <a:cs typeface="+mj-cs"/>
              </a:defRPr>
            </a:lvl1pPr>
          </a:lstStyle>
          <a:p>
            <a:pPr algn="r"/>
            <a:r>
              <a:rPr lang="es-ES" sz="2400" b="1" dirty="0">
                <a:solidFill>
                  <a:srgbClr val="C00000"/>
                </a:solidFill>
                <a:latin typeface="Roboto"/>
              </a:rPr>
              <a:t>Anexo</a:t>
            </a:r>
            <a:endParaRPr lang="es-ES" sz="2400" dirty="0">
              <a:solidFill>
                <a:srgbClr val="C00000"/>
              </a:solidFill>
              <a:latin typeface="Roboto"/>
            </a:endParaRPr>
          </a:p>
        </p:txBody>
      </p:sp>
    </p:spTree>
    <p:extLst>
      <p:ext uri="{BB962C8B-B14F-4D97-AF65-F5344CB8AC3E}">
        <p14:creationId xmlns:p14="http://schemas.microsoft.com/office/powerpoint/2010/main" val="3603269006"/>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Subtítulo"/>
          <p:cNvSpPr>
            <a:spLocks noGrp="1"/>
          </p:cNvSpPr>
          <p:nvPr>
            <p:ph type="subTitle" idx="1"/>
          </p:nvPr>
        </p:nvSpPr>
        <p:spPr>
          <a:xfrm>
            <a:off x="316253" y="1399176"/>
            <a:ext cx="10264661" cy="6367286"/>
          </a:xfrm>
        </p:spPr>
        <p:txBody>
          <a:bodyPr>
            <a:normAutofit/>
          </a:bodyPr>
          <a:lstStyle/>
          <a:p>
            <a:pPr marL="571500" indent="-571500" algn="just">
              <a:buBlip>
                <a:blip r:embed="rId2"/>
              </a:buBlip>
            </a:pPr>
            <a:r>
              <a:rPr lang="es-ES" sz="2400" dirty="0">
                <a:solidFill>
                  <a:srgbClr val="C00000"/>
                </a:solidFill>
                <a:latin typeface="Roboto" panose="02000000000000000000"/>
              </a:rPr>
              <a:t>Prohibir la ingestión de alimentos, bebidas o tabaco en los lugares de riesgo (solo se puede hacer en las zonas habilitadas a dicho efecto y con las normas establecidas).</a:t>
            </a:r>
          </a:p>
          <a:p>
            <a:pPr marL="571500" indent="-571500" algn="just">
              <a:buBlip>
                <a:blip r:embed="rId2"/>
              </a:buBlip>
            </a:pPr>
            <a:r>
              <a:rPr lang="es-ES" sz="2400" dirty="0">
                <a:solidFill>
                  <a:srgbClr val="C00000"/>
                </a:solidFill>
                <a:latin typeface="Roboto" panose="02000000000000000000"/>
              </a:rPr>
              <a:t>Dotar de los EPIs que las autoridades sanitarias recomienden adecuadas a cada puesto.</a:t>
            </a:r>
          </a:p>
          <a:p>
            <a:pPr marL="571500" indent="-571500" algn="just">
              <a:buBlip>
                <a:blip r:embed="rId2"/>
              </a:buBlip>
            </a:pPr>
            <a:r>
              <a:rPr lang="es-ES" sz="2400" dirty="0">
                <a:solidFill>
                  <a:srgbClr val="C00000"/>
                </a:solidFill>
                <a:latin typeface="Roboto" panose="02000000000000000000"/>
              </a:rPr>
              <a:t>Disponer de baños con antisépticos para su uso.</a:t>
            </a:r>
          </a:p>
          <a:p>
            <a:pPr marL="571500" indent="-571500" algn="just">
              <a:buBlip>
                <a:blip r:embed="rId2"/>
              </a:buBlip>
            </a:pPr>
            <a:r>
              <a:rPr lang="es-ES" sz="2400" dirty="0">
                <a:solidFill>
                  <a:srgbClr val="C00000"/>
                </a:solidFill>
                <a:latin typeface="Roboto" panose="02000000000000000000"/>
              </a:rPr>
              <a:t>Lavarse las manos antes y después de comer y al empezar y finalizar la labor designada.</a:t>
            </a:r>
          </a:p>
          <a:p>
            <a:pPr marL="571500" indent="-571500" algn="just">
              <a:buBlip>
                <a:blip r:embed="rId2"/>
              </a:buBlip>
            </a:pPr>
            <a:r>
              <a:rPr lang="es-ES" sz="2400" dirty="0">
                <a:solidFill>
                  <a:srgbClr val="C00000"/>
                </a:solidFill>
                <a:latin typeface="Roboto" panose="02000000000000000000"/>
              </a:rPr>
              <a:t>Lavar o desechar los equipos de protección individual con seguridad.</a:t>
            </a:r>
          </a:p>
          <a:p>
            <a:pPr marL="571500" indent="-571500" algn="just">
              <a:buBlip>
                <a:blip r:embed="rId2"/>
              </a:buBlip>
            </a:pPr>
            <a:r>
              <a:rPr lang="es-ES" sz="2400" dirty="0">
                <a:solidFill>
                  <a:srgbClr val="C00000"/>
                </a:solidFill>
                <a:latin typeface="Roboto" panose="02000000000000000000"/>
              </a:rPr>
              <a:t>NOTA: Para el lavado de manos hay que implementar varios puestos identificados con gel desinfectante o agua y jabón, y papel.</a:t>
            </a:r>
          </a:p>
        </p:txBody>
      </p:sp>
      <p:sp>
        <p:nvSpPr>
          <p:cNvPr id="4" name="1 Título">
            <a:extLst>
              <a:ext uri="{FF2B5EF4-FFF2-40B4-BE49-F238E27FC236}">
                <a16:creationId xmlns:a16="http://schemas.microsoft.com/office/drawing/2014/main" id="{3FCF2745-07CD-4AFD-8B59-DB926F43A0C8}"/>
              </a:ext>
            </a:extLst>
          </p:cNvPr>
          <p:cNvSpPr>
            <a:spLocks noGrp="1"/>
          </p:cNvSpPr>
          <p:nvPr>
            <p:ph type="ctrTitle"/>
          </p:nvPr>
        </p:nvSpPr>
        <p:spPr>
          <a:xfrm>
            <a:off x="3265714" y="158382"/>
            <a:ext cx="7201189" cy="542261"/>
          </a:xfrm>
        </p:spPr>
        <p:txBody>
          <a:bodyPr>
            <a:noAutofit/>
          </a:bodyPr>
          <a:lstStyle/>
          <a:p>
            <a:pPr algn="r"/>
            <a:r>
              <a:rPr lang="es-ES" sz="2400" b="1" dirty="0">
                <a:solidFill>
                  <a:srgbClr val="C00000"/>
                </a:solidFill>
                <a:latin typeface="Roboto"/>
              </a:rPr>
              <a:t>Medidas Higiénico-Sanitarias Individuales</a:t>
            </a:r>
            <a:endParaRPr lang="es-ES" sz="2400" dirty="0">
              <a:solidFill>
                <a:srgbClr val="C00000"/>
              </a:solidFill>
              <a:latin typeface="Roboto"/>
            </a:endParaRPr>
          </a:p>
        </p:txBody>
      </p:sp>
    </p:spTree>
    <p:extLst>
      <p:ext uri="{BB962C8B-B14F-4D97-AF65-F5344CB8AC3E}">
        <p14:creationId xmlns:p14="http://schemas.microsoft.com/office/powerpoint/2010/main" val="2665026060"/>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Subtítulo"/>
          <p:cNvSpPr>
            <a:spLocks noGrp="1"/>
          </p:cNvSpPr>
          <p:nvPr>
            <p:ph type="subTitle" idx="1"/>
          </p:nvPr>
        </p:nvSpPr>
        <p:spPr>
          <a:xfrm>
            <a:off x="173749" y="1553555"/>
            <a:ext cx="10407165" cy="5876253"/>
          </a:xfrm>
        </p:spPr>
        <p:txBody>
          <a:bodyPr>
            <a:normAutofit/>
          </a:bodyPr>
          <a:lstStyle/>
          <a:p>
            <a:pPr marL="571500" indent="-571500" algn="l">
              <a:buBlip>
                <a:blip r:embed="rId2"/>
              </a:buBlip>
            </a:pPr>
            <a:r>
              <a:rPr lang="es-ES" sz="2400" dirty="0">
                <a:solidFill>
                  <a:srgbClr val="C00000"/>
                </a:solidFill>
                <a:latin typeface="Roboto" panose="02000000000000000000"/>
              </a:rPr>
              <a:t>Deportistas (incluidos los técnicos y delegados de clubes)</a:t>
            </a:r>
          </a:p>
          <a:p>
            <a:pPr marL="571500" indent="-571500" algn="l">
              <a:buBlip>
                <a:blip r:embed="rId2"/>
              </a:buBlip>
            </a:pPr>
            <a:r>
              <a:rPr lang="es-ES" sz="2400" dirty="0">
                <a:solidFill>
                  <a:srgbClr val="C00000"/>
                </a:solidFill>
                <a:latin typeface="Roboto" panose="02000000000000000000"/>
              </a:rPr>
              <a:t>Personal de organización (Staff)</a:t>
            </a:r>
          </a:p>
          <a:p>
            <a:pPr marL="571500" indent="-571500" algn="l">
              <a:buBlip>
                <a:blip r:embed="rId2"/>
              </a:buBlip>
            </a:pPr>
            <a:r>
              <a:rPr lang="es-ES" sz="2400" dirty="0">
                <a:solidFill>
                  <a:srgbClr val="C00000"/>
                </a:solidFill>
                <a:latin typeface="Roboto" panose="02000000000000000000"/>
              </a:rPr>
              <a:t>Voluntarios</a:t>
            </a:r>
          </a:p>
          <a:p>
            <a:pPr marL="571500" indent="-571500" algn="l">
              <a:buBlip>
                <a:blip r:embed="rId2"/>
              </a:buBlip>
            </a:pPr>
            <a:r>
              <a:rPr lang="es-ES" sz="2400" dirty="0">
                <a:solidFill>
                  <a:srgbClr val="C00000"/>
                </a:solidFill>
                <a:latin typeface="Roboto" panose="02000000000000000000"/>
              </a:rPr>
              <a:t>Oficiales</a:t>
            </a:r>
          </a:p>
          <a:p>
            <a:pPr marL="571500" indent="-571500" algn="l">
              <a:buBlip>
                <a:blip r:embed="rId2"/>
              </a:buBlip>
            </a:pPr>
            <a:r>
              <a:rPr lang="es-ES" sz="2400" dirty="0">
                <a:solidFill>
                  <a:srgbClr val="C00000"/>
                </a:solidFill>
                <a:latin typeface="Roboto" panose="02000000000000000000"/>
              </a:rPr>
              <a:t>Sanitarios</a:t>
            </a:r>
          </a:p>
          <a:p>
            <a:pPr marL="571500" indent="-571500" algn="l">
              <a:buBlip>
                <a:blip r:embed="rId2"/>
              </a:buBlip>
            </a:pPr>
            <a:r>
              <a:rPr lang="es-ES" sz="2400" dirty="0">
                <a:solidFill>
                  <a:srgbClr val="C00000"/>
                </a:solidFill>
                <a:latin typeface="Roboto" panose="02000000000000000000"/>
              </a:rPr>
              <a:t>Medios de comunicación</a:t>
            </a:r>
          </a:p>
          <a:p>
            <a:pPr marL="571500" indent="-571500" algn="l">
              <a:buBlip>
                <a:blip r:embed="rId2"/>
              </a:buBlip>
            </a:pPr>
            <a:r>
              <a:rPr lang="es-ES" sz="2400" dirty="0">
                <a:solidFill>
                  <a:srgbClr val="C00000"/>
                </a:solidFill>
                <a:latin typeface="Roboto" panose="02000000000000000000"/>
              </a:rPr>
              <a:t>Espectadores</a:t>
            </a:r>
          </a:p>
          <a:p>
            <a:pPr marL="571500" indent="-571500" algn="l">
              <a:buBlip>
                <a:blip r:embed="rId2"/>
              </a:buBlip>
            </a:pPr>
            <a:r>
              <a:rPr lang="es-ES" sz="2400" dirty="0">
                <a:solidFill>
                  <a:srgbClr val="C00000"/>
                </a:solidFill>
                <a:latin typeface="Roboto" panose="02000000000000000000"/>
              </a:rPr>
              <a:t>Autoridades</a:t>
            </a:r>
          </a:p>
          <a:p>
            <a:pPr marL="571500" indent="-571500" algn="l">
              <a:buBlip>
                <a:blip r:embed="rId2"/>
              </a:buBlip>
            </a:pPr>
            <a:r>
              <a:rPr lang="es-ES" sz="2400" dirty="0">
                <a:solidFill>
                  <a:srgbClr val="C00000"/>
                </a:solidFill>
                <a:latin typeface="Roboto" panose="02000000000000000000"/>
              </a:rPr>
              <a:t>Otros</a:t>
            </a:r>
          </a:p>
        </p:txBody>
      </p:sp>
      <p:sp>
        <p:nvSpPr>
          <p:cNvPr id="4" name="1 Título">
            <a:extLst>
              <a:ext uri="{FF2B5EF4-FFF2-40B4-BE49-F238E27FC236}">
                <a16:creationId xmlns:a16="http://schemas.microsoft.com/office/drawing/2014/main" id="{65989DDA-0DD3-4089-9C96-5DD0DAC848B5}"/>
              </a:ext>
            </a:extLst>
          </p:cNvPr>
          <p:cNvSpPr>
            <a:spLocks noGrp="1"/>
          </p:cNvSpPr>
          <p:nvPr>
            <p:ph type="ctrTitle"/>
          </p:nvPr>
        </p:nvSpPr>
        <p:spPr>
          <a:xfrm>
            <a:off x="6840187" y="158383"/>
            <a:ext cx="3626716" cy="440676"/>
          </a:xfrm>
        </p:spPr>
        <p:txBody>
          <a:bodyPr>
            <a:noAutofit/>
          </a:bodyPr>
          <a:lstStyle/>
          <a:p>
            <a:pPr algn="r"/>
            <a:r>
              <a:rPr lang="es-ES" sz="2400" b="1" dirty="0">
                <a:solidFill>
                  <a:srgbClr val="C00000"/>
                </a:solidFill>
                <a:latin typeface="Roboto"/>
              </a:rPr>
              <a:t>Personal afectado</a:t>
            </a:r>
            <a:endParaRPr lang="es-ES" sz="2400" dirty="0">
              <a:solidFill>
                <a:srgbClr val="C00000"/>
              </a:solidFill>
              <a:latin typeface="Roboto"/>
            </a:endParaRPr>
          </a:p>
        </p:txBody>
      </p:sp>
    </p:spTree>
    <p:extLst>
      <p:ext uri="{BB962C8B-B14F-4D97-AF65-F5344CB8AC3E}">
        <p14:creationId xmlns:p14="http://schemas.microsoft.com/office/powerpoint/2010/main" val="3165746855"/>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a:extLst>
              <a:ext uri="{FF2B5EF4-FFF2-40B4-BE49-F238E27FC236}">
                <a16:creationId xmlns:a16="http://schemas.microsoft.com/office/drawing/2014/main" id="{E86F2B8F-5DFF-4FE2-AB83-571472840CA9}"/>
              </a:ext>
            </a:extLst>
          </p:cNvPr>
          <p:cNvSpPr>
            <a:spLocks noGrp="1"/>
          </p:cNvSpPr>
          <p:nvPr>
            <p:ph type="ctrTitle"/>
          </p:nvPr>
        </p:nvSpPr>
        <p:spPr>
          <a:xfrm>
            <a:off x="5861957" y="158383"/>
            <a:ext cx="4604946" cy="440676"/>
          </a:xfrm>
        </p:spPr>
        <p:txBody>
          <a:bodyPr>
            <a:noAutofit/>
          </a:bodyPr>
          <a:lstStyle/>
          <a:p>
            <a:pPr algn="r"/>
            <a:r>
              <a:rPr lang="es-ES" sz="2400" b="1" dirty="0">
                <a:solidFill>
                  <a:srgbClr val="C00000"/>
                </a:solidFill>
                <a:latin typeface="Roboto"/>
              </a:rPr>
              <a:t>Ficha EPI Lavado de manos</a:t>
            </a:r>
            <a:endParaRPr lang="es-ES" sz="2400" dirty="0">
              <a:solidFill>
                <a:srgbClr val="C00000"/>
              </a:solidFill>
              <a:latin typeface="Roboto"/>
            </a:endParaRPr>
          </a:p>
        </p:txBody>
      </p:sp>
      <p:pic>
        <p:nvPicPr>
          <p:cNvPr id="1026" name="Picture 2" descr="Ministerio de Sanidad, Consumo y Bienestar Social - Profesionales ...">
            <a:extLst>
              <a:ext uri="{FF2B5EF4-FFF2-40B4-BE49-F238E27FC236}">
                <a16:creationId xmlns:a16="http://schemas.microsoft.com/office/drawing/2014/main" id="{63CD6AF8-5B74-4C58-9D96-8F29CEC2E25A}"/>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665272" y="1477611"/>
            <a:ext cx="4067305" cy="5760000"/>
          </a:xfrm>
          <a:prstGeom prst="rect">
            <a:avLst/>
          </a:prstGeom>
          <a:noFill/>
          <a:extLst>
            <a:ext uri="{909E8E84-426E-40DD-AFC4-6F175D3DCCD1}">
              <a14:hiddenFill xmlns:a14="http://schemas.microsoft.com/office/drawing/2010/main">
                <a:solidFill>
                  <a:srgbClr val="FFFFFF"/>
                </a:solidFill>
              </a14:hiddenFill>
            </a:ext>
          </a:extLst>
        </p:spPr>
      </p:pic>
      <p:pic>
        <p:nvPicPr>
          <p:cNvPr id="2" name="Imagen 1">
            <a:extLst>
              <a:ext uri="{FF2B5EF4-FFF2-40B4-BE49-F238E27FC236}">
                <a16:creationId xmlns:a16="http://schemas.microsoft.com/office/drawing/2014/main" id="{CF228E7E-391C-48DE-A44F-2FE712CA18BD}"/>
              </a:ext>
            </a:extLst>
          </p:cNvPr>
          <p:cNvPicPr>
            <a:picLocks noChangeAspect="1"/>
          </p:cNvPicPr>
          <p:nvPr/>
        </p:nvPicPr>
        <p:blipFill rotWithShape="1">
          <a:blip r:embed="rId3"/>
          <a:srcRect l="35664" t="14561" r="35339" b="12754"/>
          <a:stretch/>
        </p:blipFill>
        <p:spPr>
          <a:xfrm>
            <a:off x="938151" y="1477611"/>
            <a:ext cx="4085217" cy="5760000"/>
          </a:xfrm>
          <a:prstGeom prst="rect">
            <a:avLst/>
          </a:prstGeom>
        </p:spPr>
      </p:pic>
    </p:spTree>
    <p:extLst>
      <p:ext uri="{BB962C8B-B14F-4D97-AF65-F5344CB8AC3E}">
        <p14:creationId xmlns:p14="http://schemas.microsoft.com/office/powerpoint/2010/main" val="1023384317"/>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2 Subtítulo"/>
          <p:cNvSpPr>
            <a:spLocks noGrp="1"/>
          </p:cNvSpPr>
          <p:nvPr>
            <p:ph type="subTitle" idx="1"/>
          </p:nvPr>
        </p:nvSpPr>
        <p:spPr>
          <a:xfrm>
            <a:off x="161875" y="1553555"/>
            <a:ext cx="10305028" cy="5346009"/>
          </a:xfrm>
        </p:spPr>
        <p:txBody>
          <a:bodyPr>
            <a:normAutofit/>
          </a:bodyPr>
          <a:lstStyle/>
          <a:p>
            <a:pPr marL="457200" indent="-457200" algn="just">
              <a:buBlip>
                <a:blip r:embed="rId2"/>
              </a:buBlip>
            </a:pPr>
            <a:r>
              <a:rPr lang="es-ES" sz="2400" dirty="0">
                <a:solidFill>
                  <a:srgbClr val="C00000"/>
                </a:solidFill>
                <a:latin typeface="Roboto" panose="02000000000000000000"/>
              </a:rPr>
              <a:t>Lávate las manos antes de ponértelos.</a:t>
            </a:r>
          </a:p>
          <a:p>
            <a:pPr marL="457200" indent="-457200" algn="just">
              <a:buBlip>
                <a:blip r:embed="rId2"/>
              </a:buBlip>
            </a:pPr>
            <a:r>
              <a:rPr lang="es-ES" sz="2400" dirty="0">
                <a:solidFill>
                  <a:srgbClr val="C00000"/>
                </a:solidFill>
                <a:latin typeface="Roboto" panose="02000000000000000000"/>
              </a:rPr>
              <a:t>Ponte el guante tirando desde la parte trasera de éste sin tocar la parte de los dedos o la palma.</a:t>
            </a:r>
          </a:p>
          <a:p>
            <a:pPr marL="457200" indent="-457200" algn="just">
              <a:buBlip>
                <a:blip r:embed="rId2"/>
              </a:buBlip>
            </a:pPr>
            <a:r>
              <a:rPr lang="es-ES" sz="2400" dirty="0">
                <a:solidFill>
                  <a:srgbClr val="C00000"/>
                </a:solidFill>
                <a:latin typeface="Roboto" panose="02000000000000000000"/>
              </a:rPr>
              <a:t>Evita tocarte la cara, incluida la mascarilla si la llevases.</a:t>
            </a:r>
          </a:p>
          <a:p>
            <a:pPr marL="457200" indent="-457200" algn="just">
              <a:buBlip>
                <a:blip r:embed="rId2"/>
              </a:buBlip>
            </a:pPr>
            <a:r>
              <a:rPr lang="es-ES" sz="2400" dirty="0">
                <a:solidFill>
                  <a:srgbClr val="C00000"/>
                </a:solidFill>
                <a:latin typeface="Roboto" panose="02000000000000000000"/>
              </a:rPr>
              <a:t>Quítatelos según la figura siguiente.</a:t>
            </a:r>
          </a:p>
          <a:p>
            <a:pPr marL="457200" indent="-457200" algn="just">
              <a:buBlip>
                <a:blip r:embed="rId2"/>
              </a:buBlip>
            </a:pPr>
            <a:r>
              <a:rPr lang="es-ES" sz="2400" dirty="0">
                <a:solidFill>
                  <a:srgbClr val="C00000"/>
                </a:solidFill>
                <a:latin typeface="Roboto" panose="02000000000000000000"/>
              </a:rPr>
              <a:t>Deséchalos después de su uso.</a:t>
            </a:r>
          </a:p>
          <a:p>
            <a:pPr marL="457200" indent="-457200" algn="just">
              <a:buBlip>
                <a:blip r:embed="rId2"/>
              </a:buBlip>
            </a:pPr>
            <a:r>
              <a:rPr lang="es-ES" sz="2400" dirty="0">
                <a:solidFill>
                  <a:srgbClr val="C00000"/>
                </a:solidFill>
                <a:latin typeface="Roboto" panose="02000000000000000000"/>
              </a:rPr>
              <a:t>Lávate las manos después de quitártelos.</a:t>
            </a:r>
          </a:p>
        </p:txBody>
      </p:sp>
      <p:sp>
        <p:nvSpPr>
          <p:cNvPr id="4" name="1 Título">
            <a:extLst>
              <a:ext uri="{FF2B5EF4-FFF2-40B4-BE49-F238E27FC236}">
                <a16:creationId xmlns:a16="http://schemas.microsoft.com/office/drawing/2014/main" id="{E86F2B8F-5DFF-4FE2-AB83-571472840CA9}"/>
              </a:ext>
            </a:extLst>
          </p:cNvPr>
          <p:cNvSpPr>
            <a:spLocks noGrp="1"/>
          </p:cNvSpPr>
          <p:nvPr>
            <p:ph type="ctrTitle"/>
          </p:nvPr>
        </p:nvSpPr>
        <p:spPr>
          <a:xfrm>
            <a:off x="6840187" y="158383"/>
            <a:ext cx="3626716" cy="440676"/>
          </a:xfrm>
        </p:spPr>
        <p:txBody>
          <a:bodyPr>
            <a:noAutofit/>
          </a:bodyPr>
          <a:lstStyle/>
          <a:p>
            <a:pPr algn="r"/>
            <a:r>
              <a:rPr lang="es-ES" sz="2400" b="1" dirty="0">
                <a:solidFill>
                  <a:srgbClr val="C00000"/>
                </a:solidFill>
                <a:latin typeface="Roboto"/>
              </a:rPr>
              <a:t>Ficha EPI Guantes</a:t>
            </a:r>
            <a:endParaRPr lang="es-ES" sz="2400" dirty="0">
              <a:solidFill>
                <a:srgbClr val="C00000"/>
              </a:solidFill>
              <a:latin typeface="Roboto"/>
            </a:endParaRPr>
          </a:p>
        </p:txBody>
      </p:sp>
    </p:spTree>
    <p:extLst>
      <p:ext uri="{BB962C8B-B14F-4D97-AF65-F5344CB8AC3E}">
        <p14:creationId xmlns:p14="http://schemas.microsoft.com/office/powerpoint/2010/main" val="2342865179"/>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a:extLst>
              <a:ext uri="{FF2B5EF4-FFF2-40B4-BE49-F238E27FC236}">
                <a16:creationId xmlns:a16="http://schemas.microsoft.com/office/drawing/2014/main" id="{E86F2B8F-5DFF-4FE2-AB83-571472840CA9}"/>
              </a:ext>
            </a:extLst>
          </p:cNvPr>
          <p:cNvSpPr>
            <a:spLocks noGrp="1"/>
          </p:cNvSpPr>
          <p:nvPr>
            <p:ph type="ctrTitle"/>
          </p:nvPr>
        </p:nvSpPr>
        <p:spPr>
          <a:xfrm>
            <a:off x="6840187" y="158383"/>
            <a:ext cx="3626716" cy="440676"/>
          </a:xfrm>
        </p:spPr>
        <p:txBody>
          <a:bodyPr>
            <a:noAutofit/>
          </a:bodyPr>
          <a:lstStyle/>
          <a:p>
            <a:pPr algn="r"/>
            <a:r>
              <a:rPr lang="es-ES" sz="2400" b="1" dirty="0">
                <a:solidFill>
                  <a:srgbClr val="C00000"/>
                </a:solidFill>
                <a:latin typeface="Roboto"/>
              </a:rPr>
              <a:t>Ficha EPI Guantes</a:t>
            </a:r>
            <a:endParaRPr lang="es-ES" sz="2400" dirty="0">
              <a:solidFill>
                <a:srgbClr val="C00000"/>
              </a:solidFill>
              <a:latin typeface="Roboto"/>
            </a:endParaRPr>
          </a:p>
        </p:txBody>
      </p:sp>
      <p:pic>
        <p:nvPicPr>
          <p:cNvPr id="2" name="Picture 2">
            <a:extLst>
              <a:ext uri="{FF2B5EF4-FFF2-40B4-BE49-F238E27FC236}">
                <a16:creationId xmlns:a16="http://schemas.microsoft.com/office/drawing/2014/main" id="{786B2DD7-4511-4017-96A1-81088823CDAA}"/>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03253" y="2161309"/>
            <a:ext cx="6236934" cy="415516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C38E5510-49BD-4F70-B1B4-5E4BB1BC7C3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289287" y="1452703"/>
            <a:ext cx="2728516" cy="59517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5724366"/>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2 Subtítulo"/>
          <p:cNvSpPr>
            <a:spLocks noGrp="1"/>
          </p:cNvSpPr>
          <p:nvPr>
            <p:ph type="subTitle" idx="1"/>
          </p:nvPr>
        </p:nvSpPr>
        <p:spPr>
          <a:xfrm>
            <a:off x="161875" y="1553555"/>
            <a:ext cx="10305028" cy="5346009"/>
          </a:xfrm>
        </p:spPr>
        <p:txBody>
          <a:bodyPr>
            <a:normAutofit/>
          </a:bodyPr>
          <a:lstStyle/>
          <a:p>
            <a:pPr algn="just"/>
            <a:r>
              <a:rPr lang="es-ES" sz="2400" dirty="0">
                <a:solidFill>
                  <a:srgbClr val="C00000"/>
                </a:solidFill>
                <a:latin typeface="Roboto" panose="02000000000000000000"/>
              </a:rPr>
              <a:t>Las mascarillas pueden ser de autoprotección FFP2 o 3 y tipo quirúrgicas que evitan el contagio a terceros.</a:t>
            </a:r>
          </a:p>
          <a:p>
            <a:pPr marL="457200" indent="-457200" algn="just">
              <a:buBlip>
                <a:blip r:embed="rId2"/>
              </a:buBlip>
            </a:pPr>
            <a:r>
              <a:rPr lang="es-ES" sz="2400" dirty="0">
                <a:solidFill>
                  <a:srgbClr val="C00000"/>
                </a:solidFill>
                <a:latin typeface="Roboto" panose="02000000000000000000"/>
              </a:rPr>
              <a:t>Lávate las manos antes de ponértela.</a:t>
            </a:r>
          </a:p>
          <a:p>
            <a:pPr marL="457200" indent="-457200" algn="just">
              <a:buBlip>
                <a:blip r:embed="rId2"/>
              </a:buBlip>
            </a:pPr>
            <a:r>
              <a:rPr lang="es-ES" sz="2400" dirty="0">
                <a:solidFill>
                  <a:srgbClr val="C00000"/>
                </a:solidFill>
                <a:latin typeface="Roboto" panose="02000000000000000000"/>
              </a:rPr>
              <a:t>Cubre totalmente la boca, nariz y barbilla con ella.</a:t>
            </a:r>
          </a:p>
          <a:p>
            <a:pPr marL="457200" indent="-457200" algn="just">
              <a:buBlip>
                <a:blip r:embed="rId2"/>
              </a:buBlip>
            </a:pPr>
            <a:r>
              <a:rPr lang="es-ES" sz="2400" dirty="0">
                <a:solidFill>
                  <a:srgbClr val="C00000"/>
                </a:solidFill>
                <a:latin typeface="Roboto" panose="02000000000000000000"/>
              </a:rPr>
              <a:t>Evita tocar la mascarilla mientras la llevas puesta.</a:t>
            </a:r>
          </a:p>
          <a:p>
            <a:pPr marL="457200" indent="-457200" algn="just">
              <a:buBlip>
                <a:blip r:embed="rId2"/>
              </a:buBlip>
            </a:pPr>
            <a:r>
              <a:rPr lang="es-ES" sz="2400" dirty="0">
                <a:solidFill>
                  <a:srgbClr val="C00000"/>
                </a:solidFill>
                <a:latin typeface="Roboto" panose="02000000000000000000"/>
              </a:rPr>
              <a:t>Desecha la mascarilla cuando esté húmeda o mojada.</a:t>
            </a:r>
          </a:p>
          <a:p>
            <a:pPr marL="457200" indent="-457200" algn="just">
              <a:buBlip>
                <a:blip r:embed="rId2"/>
              </a:buBlip>
            </a:pPr>
            <a:r>
              <a:rPr lang="es-ES" sz="2400" dirty="0">
                <a:solidFill>
                  <a:srgbClr val="C00000"/>
                </a:solidFill>
                <a:latin typeface="Roboto" panose="02000000000000000000"/>
              </a:rPr>
              <a:t>Para quitártela, hazlo por la parte trasera evitando tocar la parte frontal.</a:t>
            </a:r>
          </a:p>
          <a:p>
            <a:pPr marL="457200" indent="-457200" algn="just">
              <a:buBlip>
                <a:blip r:embed="rId2"/>
              </a:buBlip>
            </a:pPr>
            <a:r>
              <a:rPr lang="es-ES" sz="2400" dirty="0">
                <a:solidFill>
                  <a:srgbClr val="C00000"/>
                </a:solidFill>
                <a:latin typeface="Roboto" panose="02000000000000000000"/>
              </a:rPr>
              <a:t>Lávate las manos después de usarla.</a:t>
            </a:r>
          </a:p>
          <a:p>
            <a:pPr marL="457200" indent="-457200" algn="just">
              <a:buBlip>
                <a:blip r:embed="rId2"/>
              </a:buBlip>
            </a:pPr>
            <a:r>
              <a:rPr lang="es-ES" sz="2400" dirty="0">
                <a:solidFill>
                  <a:srgbClr val="C00000"/>
                </a:solidFill>
                <a:latin typeface="Roboto" panose="02000000000000000000"/>
              </a:rPr>
              <a:t>HAZ UN USO RESPONSABLE Y ADECUADO PARA NO CONTRIBUIR AL DESABASTECIMIENTO.</a:t>
            </a:r>
          </a:p>
        </p:txBody>
      </p:sp>
      <p:sp>
        <p:nvSpPr>
          <p:cNvPr id="4" name="1 Título">
            <a:extLst>
              <a:ext uri="{FF2B5EF4-FFF2-40B4-BE49-F238E27FC236}">
                <a16:creationId xmlns:a16="http://schemas.microsoft.com/office/drawing/2014/main" id="{E86F2B8F-5DFF-4FE2-AB83-571472840CA9}"/>
              </a:ext>
            </a:extLst>
          </p:cNvPr>
          <p:cNvSpPr>
            <a:spLocks noGrp="1"/>
          </p:cNvSpPr>
          <p:nvPr>
            <p:ph type="ctrTitle"/>
          </p:nvPr>
        </p:nvSpPr>
        <p:spPr>
          <a:xfrm>
            <a:off x="6840187" y="158383"/>
            <a:ext cx="3626716" cy="440676"/>
          </a:xfrm>
        </p:spPr>
        <p:txBody>
          <a:bodyPr>
            <a:noAutofit/>
          </a:bodyPr>
          <a:lstStyle/>
          <a:p>
            <a:pPr algn="r"/>
            <a:r>
              <a:rPr lang="es-ES" sz="2400" b="1" dirty="0">
                <a:solidFill>
                  <a:srgbClr val="C00000"/>
                </a:solidFill>
                <a:latin typeface="Roboto"/>
              </a:rPr>
              <a:t>Ficha EPI Mascarilla</a:t>
            </a:r>
            <a:endParaRPr lang="es-ES" sz="2400" dirty="0">
              <a:solidFill>
                <a:srgbClr val="C00000"/>
              </a:solidFill>
              <a:latin typeface="Roboto"/>
            </a:endParaRPr>
          </a:p>
        </p:txBody>
      </p:sp>
    </p:spTree>
    <p:extLst>
      <p:ext uri="{BB962C8B-B14F-4D97-AF65-F5344CB8AC3E}">
        <p14:creationId xmlns:p14="http://schemas.microsoft.com/office/powerpoint/2010/main" val="415800364"/>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a:extLst>
              <a:ext uri="{FF2B5EF4-FFF2-40B4-BE49-F238E27FC236}">
                <a16:creationId xmlns:a16="http://schemas.microsoft.com/office/drawing/2014/main" id="{E86F2B8F-5DFF-4FE2-AB83-571472840CA9}"/>
              </a:ext>
            </a:extLst>
          </p:cNvPr>
          <p:cNvSpPr>
            <a:spLocks noGrp="1"/>
          </p:cNvSpPr>
          <p:nvPr>
            <p:ph type="ctrTitle"/>
          </p:nvPr>
        </p:nvSpPr>
        <p:spPr>
          <a:xfrm>
            <a:off x="6840187" y="158383"/>
            <a:ext cx="3626716" cy="440676"/>
          </a:xfrm>
        </p:spPr>
        <p:txBody>
          <a:bodyPr>
            <a:noAutofit/>
          </a:bodyPr>
          <a:lstStyle/>
          <a:p>
            <a:pPr algn="r"/>
            <a:r>
              <a:rPr lang="es-ES" sz="2400" b="1" dirty="0">
                <a:solidFill>
                  <a:srgbClr val="C00000"/>
                </a:solidFill>
                <a:latin typeface="Roboto"/>
              </a:rPr>
              <a:t>Ficha EPI Mascarilla</a:t>
            </a:r>
            <a:endParaRPr lang="es-ES" sz="2400" dirty="0">
              <a:solidFill>
                <a:srgbClr val="C00000"/>
              </a:solidFill>
              <a:latin typeface="Roboto"/>
            </a:endParaRPr>
          </a:p>
        </p:txBody>
      </p:sp>
      <p:pic>
        <p:nvPicPr>
          <p:cNvPr id="1026" name="Picture 2" descr="No hay ninguna descripción de la foto disponible.">
            <a:extLst>
              <a:ext uri="{FF2B5EF4-FFF2-40B4-BE49-F238E27FC236}">
                <a16:creationId xmlns:a16="http://schemas.microsoft.com/office/drawing/2014/main" id="{13E67F97-93C6-4B1B-A1C2-5099DF997BB9}"/>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688399" y="1278531"/>
            <a:ext cx="4590000" cy="6120000"/>
          </a:xfrm>
          <a:prstGeom prst="rect">
            <a:avLst/>
          </a:prstGeom>
          <a:noFill/>
          <a:extLst>
            <a:ext uri="{909E8E84-426E-40DD-AFC4-6F175D3DCCD1}">
              <a14:hiddenFill xmlns:a14="http://schemas.microsoft.com/office/drawing/2010/main">
                <a:solidFill>
                  <a:srgbClr val="FFFFFF"/>
                </a:solidFill>
              </a14:hiddenFill>
            </a:ext>
          </a:extLst>
        </p:spPr>
      </p:pic>
      <p:pic>
        <p:nvPicPr>
          <p:cNvPr id="2" name="Imagen 1">
            <a:extLst>
              <a:ext uri="{FF2B5EF4-FFF2-40B4-BE49-F238E27FC236}">
                <a16:creationId xmlns:a16="http://schemas.microsoft.com/office/drawing/2014/main" id="{5BDA6715-A9B0-4F97-8A48-76F759DAAAB3}"/>
              </a:ext>
            </a:extLst>
          </p:cNvPr>
          <p:cNvPicPr>
            <a:picLocks noChangeAspect="1"/>
          </p:cNvPicPr>
          <p:nvPr/>
        </p:nvPicPr>
        <p:blipFill rotWithShape="1">
          <a:blip r:embed="rId3"/>
          <a:srcRect l="36997" t="22264" r="36894" b="16112"/>
          <a:stretch/>
        </p:blipFill>
        <p:spPr>
          <a:xfrm>
            <a:off x="652000" y="1278531"/>
            <a:ext cx="4609615" cy="6120000"/>
          </a:xfrm>
          <a:prstGeom prst="rect">
            <a:avLst/>
          </a:prstGeom>
        </p:spPr>
      </p:pic>
    </p:spTree>
    <p:extLst>
      <p:ext uri="{BB962C8B-B14F-4D97-AF65-F5344CB8AC3E}">
        <p14:creationId xmlns:p14="http://schemas.microsoft.com/office/powerpoint/2010/main" val="3799039657"/>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Una captura de pantalla de un celular con letras&#10;&#10;Descripción generada automáticamente">
            <a:extLst>
              <a:ext uri="{FF2B5EF4-FFF2-40B4-BE49-F238E27FC236}">
                <a16:creationId xmlns:a16="http://schemas.microsoft.com/office/drawing/2014/main" id="{D21F14C3-1250-4E59-9A9B-D5D4699D431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179290" y="1278531"/>
            <a:ext cx="4330057" cy="6120000"/>
          </a:xfrm>
          <a:prstGeom prst="rect">
            <a:avLst/>
          </a:prstGeom>
        </p:spPr>
      </p:pic>
      <p:sp>
        <p:nvSpPr>
          <p:cNvPr id="5" name="1 Título">
            <a:extLst>
              <a:ext uri="{FF2B5EF4-FFF2-40B4-BE49-F238E27FC236}">
                <a16:creationId xmlns:a16="http://schemas.microsoft.com/office/drawing/2014/main" id="{C35BB14E-BFC5-480B-8F82-706AE53C4785}"/>
              </a:ext>
            </a:extLst>
          </p:cNvPr>
          <p:cNvSpPr>
            <a:spLocks noGrp="1"/>
          </p:cNvSpPr>
          <p:nvPr>
            <p:ph type="ctrTitle"/>
          </p:nvPr>
        </p:nvSpPr>
        <p:spPr>
          <a:xfrm>
            <a:off x="6840187" y="158383"/>
            <a:ext cx="3626716" cy="440676"/>
          </a:xfrm>
        </p:spPr>
        <p:txBody>
          <a:bodyPr>
            <a:noAutofit/>
          </a:bodyPr>
          <a:lstStyle/>
          <a:p>
            <a:pPr algn="r"/>
            <a:r>
              <a:rPr lang="es-ES" sz="2400" b="1" dirty="0">
                <a:solidFill>
                  <a:srgbClr val="C00000"/>
                </a:solidFill>
                <a:latin typeface="Roboto"/>
              </a:rPr>
              <a:t>Ficha EPI Mascarilla</a:t>
            </a:r>
            <a:endParaRPr lang="es-ES" sz="2400" dirty="0">
              <a:solidFill>
                <a:srgbClr val="C00000"/>
              </a:solidFill>
              <a:latin typeface="Roboto"/>
            </a:endParaRPr>
          </a:p>
        </p:txBody>
      </p:sp>
    </p:spTree>
    <p:extLst>
      <p:ext uri="{BB962C8B-B14F-4D97-AF65-F5344CB8AC3E}">
        <p14:creationId xmlns:p14="http://schemas.microsoft.com/office/powerpoint/2010/main" val="40975443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Subtítulo"/>
          <p:cNvSpPr>
            <a:spLocks noGrp="1"/>
          </p:cNvSpPr>
          <p:nvPr>
            <p:ph type="subTitle" idx="1"/>
          </p:nvPr>
        </p:nvSpPr>
        <p:spPr>
          <a:xfrm>
            <a:off x="720014" y="1326338"/>
            <a:ext cx="8576153" cy="5876253"/>
          </a:xfrm>
        </p:spPr>
        <p:txBody>
          <a:bodyPr>
            <a:noAutofit/>
          </a:bodyPr>
          <a:lstStyle/>
          <a:p>
            <a:pPr marL="571500" indent="-571500" algn="l">
              <a:buBlip>
                <a:blip r:embed="rId2"/>
              </a:buBlip>
            </a:pPr>
            <a:r>
              <a:rPr lang="es-ES" sz="2000" dirty="0">
                <a:solidFill>
                  <a:srgbClr val="C00000"/>
                </a:solidFill>
                <a:latin typeface="Roboto" panose="02000000000000000000"/>
              </a:rPr>
              <a:t>Paratriatlón</a:t>
            </a:r>
          </a:p>
          <a:p>
            <a:pPr marL="571500" indent="-571500" algn="l">
              <a:buBlip>
                <a:blip r:embed="rId2"/>
              </a:buBlip>
            </a:pPr>
            <a:r>
              <a:rPr lang="es-ES" sz="2000" dirty="0">
                <a:solidFill>
                  <a:srgbClr val="C00000"/>
                </a:solidFill>
                <a:latin typeface="Roboto" panose="02000000000000000000"/>
              </a:rPr>
              <a:t>Competición</a:t>
            </a:r>
          </a:p>
          <a:p>
            <a:pPr marL="1075700" lvl="1" indent="-571500" algn="l">
              <a:buBlip>
                <a:blip r:embed="rId2"/>
              </a:buBlip>
            </a:pPr>
            <a:r>
              <a:rPr lang="es-ES" sz="2000" dirty="0">
                <a:solidFill>
                  <a:srgbClr val="C00000"/>
                </a:solidFill>
                <a:latin typeface="Roboto" panose="02000000000000000000"/>
              </a:rPr>
              <a:t>Formatos</a:t>
            </a:r>
          </a:p>
          <a:p>
            <a:pPr marL="1075700" lvl="1" indent="-571500" algn="l">
              <a:buBlip>
                <a:blip r:embed="rId2"/>
              </a:buBlip>
            </a:pPr>
            <a:r>
              <a:rPr lang="es-ES" sz="2000" dirty="0">
                <a:solidFill>
                  <a:srgbClr val="C00000"/>
                </a:solidFill>
                <a:latin typeface="Roboto" panose="02000000000000000000"/>
              </a:rPr>
              <a:t>Salida</a:t>
            </a:r>
          </a:p>
          <a:p>
            <a:pPr marL="1075700" lvl="1" indent="-571500" algn="l">
              <a:buBlip>
                <a:blip r:embed="rId2"/>
              </a:buBlip>
            </a:pPr>
            <a:r>
              <a:rPr lang="es-ES" sz="2000" dirty="0">
                <a:solidFill>
                  <a:srgbClr val="C00000"/>
                </a:solidFill>
                <a:latin typeface="Roboto" panose="02000000000000000000"/>
              </a:rPr>
              <a:t>Fin de natación</a:t>
            </a:r>
          </a:p>
          <a:p>
            <a:pPr marL="1075700" lvl="1" indent="-571500" algn="l">
              <a:buBlip>
                <a:blip r:embed="rId2"/>
              </a:buBlip>
            </a:pPr>
            <a:r>
              <a:rPr lang="es-ES" sz="2000" dirty="0">
                <a:solidFill>
                  <a:srgbClr val="C00000"/>
                </a:solidFill>
                <a:latin typeface="Roboto" panose="02000000000000000000"/>
              </a:rPr>
              <a:t>Zona de Transición</a:t>
            </a:r>
          </a:p>
          <a:p>
            <a:pPr marL="1075700" lvl="1" indent="-571500" algn="l">
              <a:buBlip>
                <a:blip r:embed="rId2"/>
              </a:buBlip>
            </a:pPr>
            <a:r>
              <a:rPr lang="es-ES" sz="2000" dirty="0">
                <a:solidFill>
                  <a:srgbClr val="C00000"/>
                </a:solidFill>
                <a:latin typeface="Roboto" panose="02000000000000000000"/>
              </a:rPr>
              <a:t>Carpas de cambio</a:t>
            </a:r>
          </a:p>
          <a:p>
            <a:pPr marL="1075700" lvl="1" indent="-571500" algn="l">
              <a:buBlip>
                <a:blip r:embed="rId2"/>
              </a:buBlip>
            </a:pPr>
            <a:r>
              <a:rPr lang="es-ES" sz="2000" dirty="0">
                <a:solidFill>
                  <a:srgbClr val="C00000"/>
                </a:solidFill>
                <a:latin typeface="Roboto" panose="02000000000000000000"/>
              </a:rPr>
              <a:t>Ciclismo</a:t>
            </a:r>
          </a:p>
          <a:p>
            <a:pPr marL="1075700" lvl="1" indent="-571500" algn="l">
              <a:buBlip>
                <a:blip r:embed="rId2"/>
              </a:buBlip>
            </a:pPr>
            <a:r>
              <a:rPr lang="es-ES" sz="2000" dirty="0">
                <a:solidFill>
                  <a:srgbClr val="C00000"/>
                </a:solidFill>
                <a:latin typeface="Roboto" panose="02000000000000000000"/>
              </a:rPr>
              <a:t>Carrera</a:t>
            </a:r>
          </a:p>
          <a:p>
            <a:pPr marL="1075700" lvl="1" indent="-571500" algn="l">
              <a:buBlip>
                <a:blip r:embed="rId2"/>
              </a:buBlip>
            </a:pPr>
            <a:r>
              <a:rPr lang="es-ES" sz="2000" dirty="0">
                <a:solidFill>
                  <a:srgbClr val="C00000"/>
                </a:solidFill>
                <a:latin typeface="Roboto" panose="02000000000000000000"/>
              </a:rPr>
              <a:t>Avituallamientos</a:t>
            </a:r>
          </a:p>
          <a:p>
            <a:pPr marL="1075700" lvl="1" indent="-571500" algn="l">
              <a:buBlip>
                <a:blip r:embed="rId2"/>
              </a:buBlip>
            </a:pPr>
            <a:r>
              <a:rPr lang="es-ES" sz="2000" dirty="0">
                <a:solidFill>
                  <a:srgbClr val="C00000"/>
                </a:solidFill>
                <a:latin typeface="Roboto" panose="02000000000000000000"/>
              </a:rPr>
              <a:t>Áreas de Penalización</a:t>
            </a:r>
          </a:p>
          <a:p>
            <a:pPr marL="1075700" lvl="1" indent="-571500" algn="l">
              <a:buBlip>
                <a:blip r:embed="rId2"/>
              </a:buBlip>
            </a:pPr>
            <a:r>
              <a:rPr lang="es-ES" sz="2000" dirty="0">
                <a:solidFill>
                  <a:srgbClr val="C00000"/>
                </a:solidFill>
                <a:latin typeface="Roboto" panose="02000000000000000000"/>
              </a:rPr>
              <a:t>Zona de Relevo</a:t>
            </a:r>
          </a:p>
          <a:p>
            <a:pPr marL="1075700" lvl="1" indent="-571500" algn="l">
              <a:buBlip>
                <a:blip r:embed="rId2"/>
              </a:buBlip>
            </a:pPr>
            <a:r>
              <a:rPr lang="es-ES" sz="2000" dirty="0">
                <a:solidFill>
                  <a:srgbClr val="C00000"/>
                </a:solidFill>
                <a:latin typeface="Roboto" panose="02000000000000000000"/>
              </a:rPr>
              <a:t>Zona de meta</a:t>
            </a:r>
          </a:p>
          <a:p>
            <a:pPr marL="571500" indent="-571500" algn="l">
              <a:buBlip>
                <a:blip r:embed="rId2"/>
              </a:buBlip>
            </a:pPr>
            <a:r>
              <a:rPr lang="es-ES" sz="2000" dirty="0">
                <a:solidFill>
                  <a:srgbClr val="C00000"/>
                </a:solidFill>
                <a:latin typeface="Roboto" panose="02000000000000000000"/>
              </a:rPr>
              <a:t>Antidopaje</a:t>
            </a:r>
          </a:p>
          <a:p>
            <a:pPr marL="571500" indent="-571500" algn="l">
              <a:buBlip>
                <a:blip r:embed="rId2"/>
              </a:buBlip>
            </a:pPr>
            <a:r>
              <a:rPr lang="es-ES" sz="2000" dirty="0">
                <a:solidFill>
                  <a:srgbClr val="C00000"/>
                </a:solidFill>
                <a:latin typeface="Roboto" panose="02000000000000000000"/>
              </a:rPr>
              <a:t>Invitados y zona VIP</a:t>
            </a:r>
          </a:p>
          <a:p>
            <a:pPr marL="571500" indent="-571500" algn="l">
              <a:buBlip>
                <a:blip r:embed="rId2"/>
              </a:buBlip>
            </a:pPr>
            <a:r>
              <a:rPr lang="es-ES" sz="2000" dirty="0">
                <a:solidFill>
                  <a:srgbClr val="C00000"/>
                </a:solidFill>
                <a:latin typeface="Roboto" panose="02000000000000000000"/>
              </a:rPr>
              <a:t>Protocolo y entregas de premios</a:t>
            </a:r>
          </a:p>
        </p:txBody>
      </p:sp>
      <p:sp>
        <p:nvSpPr>
          <p:cNvPr id="4" name="1 Título">
            <a:extLst>
              <a:ext uri="{FF2B5EF4-FFF2-40B4-BE49-F238E27FC236}">
                <a16:creationId xmlns:a16="http://schemas.microsoft.com/office/drawing/2014/main" id="{64FCBDE5-7027-4C7C-8032-7CFB7D3341A7}"/>
              </a:ext>
            </a:extLst>
          </p:cNvPr>
          <p:cNvSpPr>
            <a:spLocks noGrp="1"/>
          </p:cNvSpPr>
          <p:nvPr>
            <p:ph type="ctrTitle"/>
          </p:nvPr>
        </p:nvSpPr>
        <p:spPr>
          <a:xfrm>
            <a:off x="2125683" y="158382"/>
            <a:ext cx="8341220" cy="613513"/>
          </a:xfrm>
        </p:spPr>
        <p:txBody>
          <a:bodyPr>
            <a:noAutofit/>
          </a:bodyPr>
          <a:lstStyle/>
          <a:p>
            <a:pPr algn="r"/>
            <a:r>
              <a:rPr lang="es-ES" sz="2400" b="1" dirty="0">
                <a:solidFill>
                  <a:srgbClr val="C00000"/>
                </a:solidFill>
                <a:latin typeface="Roboto"/>
              </a:rPr>
              <a:t>Identificación de lugares y actividades con riesgos</a:t>
            </a:r>
            <a:endParaRPr lang="es-ES" sz="2400" dirty="0">
              <a:solidFill>
                <a:srgbClr val="C00000"/>
              </a:solidFill>
              <a:latin typeface="Roboto"/>
            </a:endParaRPr>
          </a:p>
        </p:txBody>
      </p:sp>
    </p:spTree>
    <p:extLst>
      <p:ext uri="{BB962C8B-B14F-4D97-AF65-F5344CB8AC3E}">
        <p14:creationId xmlns:p14="http://schemas.microsoft.com/office/powerpoint/2010/main" val="2197683624"/>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a:extLst>
              <a:ext uri="{FF2B5EF4-FFF2-40B4-BE49-F238E27FC236}">
                <a16:creationId xmlns:a16="http://schemas.microsoft.com/office/drawing/2014/main" id="{DDD7FA74-CBAB-4F59-BE0B-D2EF12E7FAFD}"/>
              </a:ext>
            </a:extLst>
          </p:cNvPr>
          <p:cNvSpPr txBox="1">
            <a:spLocks/>
          </p:cNvSpPr>
          <p:nvPr/>
        </p:nvSpPr>
        <p:spPr>
          <a:xfrm>
            <a:off x="5047013" y="158383"/>
            <a:ext cx="5419890" cy="625388"/>
          </a:xfrm>
          <a:prstGeom prst="rect">
            <a:avLst/>
          </a:prstGeom>
        </p:spPr>
        <p:txBody>
          <a:bodyPr vert="horz" lIns="104287" tIns="52144" rIns="104287" bIns="52144" rtlCol="0" anchor="ctr">
            <a:noAutofit/>
          </a:bodyPr>
          <a:lstStyle>
            <a:lvl1pPr algn="ctr" defTabSz="521437" rtl="0" eaLnBrk="1" latinLnBrk="0" hangingPunct="1">
              <a:spcBef>
                <a:spcPct val="0"/>
              </a:spcBef>
              <a:buNone/>
              <a:defRPr sz="5000" kern="1200">
                <a:solidFill>
                  <a:schemeClr val="tx1"/>
                </a:solidFill>
                <a:latin typeface="+mj-lt"/>
                <a:ea typeface="+mj-ea"/>
                <a:cs typeface="+mj-cs"/>
              </a:defRPr>
            </a:lvl1pPr>
          </a:lstStyle>
          <a:p>
            <a:pPr algn="r"/>
            <a:r>
              <a:rPr lang="es-ES" sz="2400" b="1" dirty="0">
                <a:solidFill>
                  <a:srgbClr val="C00000"/>
                </a:solidFill>
                <a:latin typeface="Roboto"/>
              </a:rPr>
              <a:t>Información Oficial y Referencias</a:t>
            </a:r>
            <a:endParaRPr lang="es-ES" sz="2400" dirty="0">
              <a:solidFill>
                <a:srgbClr val="C00000"/>
              </a:solidFill>
              <a:latin typeface="Roboto"/>
            </a:endParaRPr>
          </a:p>
        </p:txBody>
      </p:sp>
      <p:sp>
        <p:nvSpPr>
          <p:cNvPr id="5" name="Rectángulo 4">
            <a:extLst>
              <a:ext uri="{FF2B5EF4-FFF2-40B4-BE49-F238E27FC236}">
                <a16:creationId xmlns:a16="http://schemas.microsoft.com/office/drawing/2014/main" id="{4A712054-F83B-4415-BFD0-A411C588D98B}"/>
              </a:ext>
            </a:extLst>
          </p:cNvPr>
          <p:cNvSpPr/>
          <p:nvPr/>
        </p:nvSpPr>
        <p:spPr>
          <a:xfrm>
            <a:off x="356075" y="1672880"/>
            <a:ext cx="10110828" cy="5262979"/>
          </a:xfrm>
          <a:prstGeom prst="rect">
            <a:avLst/>
          </a:prstGeom>
        </p:spPr>
        <p:txBody>
          <a:bodyPr wrap="square">
            <a:spAutoFit/>
          </a:bodyPr>
          <a:lstStyle/>
          <a:p>
            <a:pPr marL="457200" indent="-457200">
              <a:buBlip>
                <a:blip r:embed="rId2"/>
              </a:buBlip>
            </a:pPr>
            <a:r>
              <a:rPr lang="es-ES" sz="2400" dirty="0">
                <a:solidFill>
                  <a:srgbClr val="C00000"/>
                </a:solidFill>
                <a:latin typeface="Roboto" panose="02000000000000000000"/>
              </a:rPr>
              <a:t>Este documento ha sido aprobado por los servicios médicos de la FETRI</a:t>
            </a:r>
          </a:p>
          <a:p>
            <a:pPr marL="457200" indent="-457200">
              <a:buBlip>
                <a:blip r:embed="rId2"/>
              </a:buBlip>
            </a:pPr>
            <a:r>
              <a:rPr lang="es-ES" sz="2400" dirty="0">
                <a:solidFill>
                  <a:srgbClr val="C00000"/>
                </a:solidFill>
                <a:latin typeface="Roboto" panose="02000000000000000000"/>
              </a:rPr>
              <a:t>Para cualquier consulta relacionada con este documento y la implementación de medidas preventivas, se debe contactar con la Federación Española de Triatlón:</a:t>
            </a:r>
          </a:p>
          <a:p>
            <a:pPr marL="978637" lvl="1" indent="-457200">
              <a:buBlip>
                <a:blip r:embed="rId2"/>
              </a:buBlip>
            </a:pPr>
            <a:r>
              <a:rPr lang="es-ES" sz="2400" dirty="0">
                <a:solidFill>
                  <a:srgbClr val="C00000"/>
                </a:solidFill>
                <a:latin typeface="Roboto" panose="02000000000000000000"/>
              </a:rPr>
              <a:t>Jorge García – </a:t>
            </a:r>
            <a:r>
              <a:rPr lang="es-ES" sz="2400" dirty="0">
                <a:solidFill>
                  <a:srgbClr val="C00000"/>
                </a:solidFill>
                <a:latin typeface="Roboto" panose="02000000000000000000"/>
                <a:hlinkClick r:id="rId3"/>
              </a:rPr>
              <a:t>jorge.garcia@triatlon.org</a:t>
            </a:r>
            <a:endParaRPr lang="es-ES" sz="2400" dirty="0">
              <a:solidFill>
                <a:srgbClr val="C00000"/>
              </a:solidFill>
              <a:latin typeface="Roboto" panose="02000000000000000000"/>
            </a:endParaRPr>
          </a:p>
          <a:p>
            <a:pPr marL="978637" lvl="1" indent="-457200">
              <a:buBlip>
                <a:blip r:embed="rId2"/>
              </a:buBlip>
            </a:pPr>
            <a:r>
              <a:rPr lang="es-ES" sz="2400" dirty="0">
                <a:solidFill>
                  <a:srgbClr val="C00000"/>
                </a:solidFill>
                <a:latin typeface="Roboto" panose="02000000000000000000"/>
              </a:rPr>
              <a:t>Amancio del Castillo – </a:t>
            </a:r>
            <a:r>
              <a:rPr lang="es-ES" sz="2400" dirty="0">
                <a:solidFill>
                  <a:srgbClr val="C00000"/>
                </a:solidFill>
                <a:latin typeface="Roboto" panose="02000000000000000000"/>
                <a:hlinkClick r:id="rId4"/>
              </a:rPr>
              <a:t>direccion.logistica@triatlon.org</a:t>
            </a:r>
            <a:endParaRPr lang="es-ES" sz="2400" dirty="0">
              <a:solidFill>
                <a:srgbClr val="C00000"/>
              </a:solidFill>
              <a:latin typeface="Roboto" panose="02000000000000000000"/>
            </a:endParaRPr>
          </a:p>
          <a:p>
            <a:pPr marL="978637" lvl="1" indent="-457200">
              <a:buBlip>
                <a:blip r:embed="rId2"/>
              </a:buBlip>
            </a:pPr>
            <a:endParaRPr lang="es-ES" sz="2400" dirty="0">
              <a:solidFill>
                <a:srgbClr val="C00000"/>
              </a:solidFill>
              <a:latin typeface="Roboto" panose="02000000000000000000"/>
            </a:endParaRPr>
          </a:p>
          <a:p>
            <a:pPr marL="457200" indent="-457200">
              <a:buBlip>
                <a:blip r:embed="rId2"/>
              </a:buBlip>
            </a:pPr>
            <a:r>
              <a:rPr lang="es-ES" sz="2400" dirty="0">
                <a:solidFill>
                  <a:srgbClr val="C00000"/>
                </a:solidFill>
                <a:latin typeface="Roboto" panose="02000000000000000000"/>
              </a:rPr>
              <a:t>Este documento ha sido desarrollado incluyendo referencias de documentos publicados por las siguientes instituciones </a:t>
            </a:r>
          </a:p>
          <a:p>
            <a:pPr marL="978637" lvl="1" indent="-457200">
              <a:buBlip>
                <a:blip r:embed="rId2"/>
              </a:buBlip>
            </a:pPr>
            <a:r>
              <a:rPr lang="es-ES" sz="2400" dirty="0">
                <a:solidFill>
                  <a:srgbClr val="C00000"/>
                </a:solidFill>
                <a:latin typeface="Roboto" panose="02000000000000000000"/>
              </a:rPr>
              <a:t>Ministerio de Sanidad (</a:t>
            </a:r>
            <a:r>
              <a:rPr lang="es-ES" sz="2400" dirty="0">
                <a:solidFill>
                  <a:srgbClr val="C00000"/>
                </a:solidFill>
                <a:latin typeface="Roboto" panose="02000000000000000000"/>
                <a:hlinkClick r:id="rId5"/>
              </a:rPr>
              <a:t>información aquí</a:t>
            </a:r>
            <a:r>
              <a:rPr lang="es-ES" sz="2400" dirty="0">
                <a:solidFill>
                  <a:srgbClr val="C00000"/>
                </a:solidFill>
                <a:latin typeface="Roboto" panose="02000000000000000000"/>
              </a:rPr>
              <a:t>)</a:t>
            </a:r>
          </a:p>
          <a:p>
            <a:pPr marL="978637" lvl="1" indent="-457200">
              <a:buBlip>
                <a:blip r:embed="rId2"/>
              </a:buBlip>
            </a:pPr>
            <a:r>
              <a:rPr lang="es-ES" sz="2400" dirty="0">
                <a:solidFill>
                  <a:srgbClr val="C00000"/>
                </a:solidFill>
                <a:latin typeface="Roboto" panose="02000000000000000000"/>
              </a:rPr>
              <a:t>Organización Mundial de la Salud (</a:t>
            </a:r>
            <a:r>
              <a:rPr lang="es-ES" sz="2400" dirty="0">
                <a:solidFill>
                  <a:srgbClr val="C00000"/>
                </a:solidFill>
                <a:latin typeface="Roboto" panose="02000000000000000000"/>
                <a:hlinkClick r:id="rId6"/>
              </a:rPr>
              <a:t>información aquí</a:t>
            </a:r>
            <a:r>
              <a:rPr lang="es-ES" sz="2400" dirty="0">
                <a:solidFill>
                  <a:srgbClr val="C00000"/>
                </a:solidFill>
                <a:latin typeface="Roboto" panose="02000000000000000000"/>
              </a:rPr>
              <a:t>)</a:t>
            </a:r>
          </a:p>
          <a:p>
            <a:pPr marL="978637" lvl="1" indent="-457200">
              <a:buBlip>
                <a:blip r:embed="rId2"/>
              </a:buBlip>
            </a:pPr>
            <a:r>
              <a:rPr lang="es-ES" sz="2400" dirty="0">
                <a:solidFill>
                  <a:srgbClr val="C00000"/>
                </a:solidFill>
                <a:latin typeface="Roboto" panose="02000000000000000000"/>
              </a:rPr>
              <a:t>International Triathlon Union (</a:t>
            </a:r>
            <a:r>
              <a:rPr lang="es-ES" sz="2400" dirty="0">
                <a:solidFill>
                  <a:srgbClr val="C00000"/>
                </a:solidFill>
                <a:latin typeface="Roboto" panose="02000000000000000000"/>
                <a:hlinkClick r:id="rId7"/>
              </a:rPr>
              <a:t>información aquí</a:t>
            </a:r>
            <a:r>
              <a:rPr lang="es-ES" sz="2400" dirty="0">
                <a:solidFill>
                  <a:srgbClr val="C00000"/>
                </a:solidFill>
                <a:latin typeface="Roboto" panose="02000000000000000000"/>
              </a:rPr>
              <a:t>)</a:t>
            </a:r>
          </a:p>
          <a:p>
            <a:pPr marL="978637" lvl="1" indent="-457200">
              <a:buBlip>
                <a:blip r:embed="rId2"/>
              </a:buBlip>
            </a:pPr>
            <a:r>
              <a:rPr lang="es-ES" sz="2400" dirty="0">
                <a:solidFill>
                  <a:srgbClr val="C00000"/>
                </a:solidFill>
                <a:latin typeface="Roboto" panose="02000000000000000000"/>
              </a:rPr>
              <a:t>Herramienta evaluación IAAF (</a:t>
            </a:r>
            <a:r>
              <a:rPr lang="es-ES" sz="2400" dirty="0">
                <a:solidFill>
                  <a:srgbClr val="C00000"/>
                </a:solidFill>
                <a:latin typeface="Roboto" panose="02000000000000000000"/>
                <a:hlinkClick r:id="rId8"/>
              </a:rPr>
              <a:t>información aquí</a:t>
            </a:r>
            <a:r>
              <a:rPr lang="es-ES" sz="2400" dirty="0">
                <a:solidFill>
                  <a:srgbClr val="C00000"/>
                </a:solidFill>
                <a:latin typeface="Roboto" panose="02000000000000000000"/>
              </a:rPr>
              <a:t>)</a:t>
            </a:r>
            <a:endParaRPr lang="es-ES" sz="2400" dirty="0"/>
          </a:p>
        </p:txBody>
      </p:sp>
    </p:spTree>
    <p:extLst>
      <p:ext uri="{BB962C8B-B14F-4D97-AF65-F5344CB8AC3E}">
        <p14:creationId xmlns:p14="http://schemas.microsoft.com/office/powerpoint/2010/main" val="15447992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5 Tabla"/>
          <p:cNvGraphicFramePr>
            <a:graphicFrameLocks noGrp="1"/>
          </p:cNvGraphicFramePr>
          <p:nvPr>
            <p:extLst>
              <p:ext uri="{D42A27DB-BD31-4B8C-83A1-F6EECF244321}">
                <p14:modId xmlns:p14="http://schemas.microsoft.com/office/powerpoint/2010/main" val="2865619845"/>
              </p:ext>
            </p:extLst>
          </p:nvPr>
        </p:nvGraphicFramePr>
        <p:xfrm>
          <a:off x="555919" y="1649293"/>
          <a:ext cx="6987978" cy="5378951"/>
        </p:xfrm>
        <a:graphic>
          <a:graphicData uri="http://schemas.openxmlformats.org/drawingml/2006/table">
            <a:tbl>
              <a:tblPr firstRow="1" bandRow="1">
                <a:tableStyleId>{5940675A-B579-460E-94D1-54222C63F5DA}</a:tableStyleId>
              </a:tblPr>
              <a:tblGrid>
                <a:gridCol w="1010309">
                  <a:extLst>
                    <a:ext uri="{9D8B030D-6E8A-4147-A177-3AD203B41FA5}">
                      <a16:colId xmlns:a16="http://schemas.microsoft.com/office/drawing/2014/main" val="20000"/>
                    </a:ext>
                  </a:extLst>
                </a:gridCol>
                <a:gridCol w="1010311">
                  <a:extLst>
                    <a:ext uri="{9D8B030D-6E8A-4147-A177-3AD203B41FA5}">
                      <a16:colId xmlns:a16="http://schemas.microsoft.com/office/drawing/2014/main" val="20001"/>
                    </a:ext>
                  </a:extLst>
                </a:gridCol>
                <a:gridCol w="1683850">
                  <a:extLst>
                    <a:ext uri="{9D8B030D-6E8A-4147-A177-3AD203B41FA5}">
                      <a16:colId xmlns:a16="http://schemas.microsoft.com/office/drawing/2014/main" val="20002"/>
                    </a:ext>
                  </a:extLst>
                </a:gridCol>
                <a:gridCol w="1599657">
                  <a:extLst>
                    <a:ext uri="{9D8B030D-6E8A-4147-A177-3AD203B41FA5}">
                      <a16:colId xmlns:a16="http://schemas.microsoft.com/office/drawing/2014/main" val="20003"/>
                    </a:ext>
                  </a:extLst>
                </a:gridCol>
                <a:gridCol w="1683851">
                  <a:extLst>
                    <a:ext uri="{9D8B030D-6E8A-4147-A177-3AD203B41FA5}">
                      <a16:colId xmlns:a16="http://schemas.microsoft.com/office/drawing/2014/main" val="20004"/>
                    </a:ext>
                  </a:extLst>
                </a:gridCol>
              </a:tblGrid>
              <a:tr h="1210248">
                <a:tc rowSpan="3">
                  <a:txBody>
                    <a:bodyPr/>
                    <a:lstStyle/>
                    <a:p>
                      <a:pPr algn="ctr"/>
                      <a:r>
                        <a:rPr lang="es-ES" sz="1800" b="1" dirty="0">
                          <a:latin typeface="Roboto" panose="02000000000000000000"/>
                        </a:rPr>
                        <a:t>PROBABILIDAD</a:t>
                      </a:r>
                      <a:r>
                        <a:rPr lang="es-ES" sz="1800" b="1" baseline="0" dirty="0">
                          <a:latin typeface="Roboto" panose="02000000000000000000"/>
                        </a:rPr>
                        <a:t> DE OCURRENCIA</a:t>
                      </a:r>
                      <a:endParaRPr lang="es-ES" sz="1800" b="1" dirty="0">
                        <a:latin typeface="Roboto" panose="02000000000000000000"/>
                      </a:endParaRPr>
                    </a:p>
                  </a:txBody>
                  <a:tcPr marL="100838" marR="100838" marT="50419" marB="50419" vert="vert270" anchor="ctr"/>
                </a:tc>
                <a:tc>
                  <a:txBody>
                    <a:bodyPr/>
                    <a:lstStyle/>
                    <a:p>
                      <a:pPr algn="ctr"/>
                      <a:r>
                        <a:rPr lang="es-ES" sz="1800" b="1" dirty="0">
                          <a:latin typeface="Roboto" panose="02000000000000000000"/>
                        </a:rPr>
                        <a:t>ALTA</a:t>
                      </a:r>
                    </a:p>
                  </a:txBody>
                  <a:tcPr marL="100838" marR="100838" marT="50419" marB="50419" anchor="ctr"/>
                </a:tc>
                <a:tc>
                  <a:txBody>
                    <a:bodyPr/>
                    <a:lstStyle/>
                    <a:p>
                      <a:pPr algn="ctr"/>
                      <a:r>
                        <a:rPr lang="es-ES" sz="1800" b="1" dirty="0">
                          <a:latin typeface="Roboto" panose="02000000000000000000"/>
                        </a:rPr>
                        <a:t>M</a:t>
                      </a:r>
                    </a:p>
                  </a:txBody>
                  <a:tcPr marL="100838" marR="100838" marT="50419" marB="50419" anchor="ctr">
                    <a:solidFill>
                      <a:srgbClr val="FFFF00"/>
                    </a:solidFill>
                  </a:tcPr>
                </a:tc>
                <a:tc>
                  <a:txBody>
                    <a:bodyPr/>
                    <a:lstStyle/>
                    <a:p>
                      <a:pPr algn="ctr"/>
                      <a:r>
                        <a:rPr lang="es-ES" sz="1800" b="1" dirty="0">
                          <a:latin typeface="Roboto" panose="02000000000000000000"/>
                        </a:rPr>
                        <a:t>I</a:t>
                      </a:r>
                    </a:p>
                  </a:txBody>
                  <a:tcPr marL="100838" marR="100838" marT="50419" marB="50419" anchor="ctr">
                    <a:solidFill>
                      <a:srgbClr val="FFC000"/>
                    </a:solidFill>
                  </a:tcPr>
                </a:tc>
                <a:tc>
                  <a:txBody>
                    <a:bodyPr/>
                    <a:lstStyle/>
                    <a:p>
                      <a:pPr algn="ctr"/>
                      <a:r>
                        <a:rPr lang="es-ES" sz="1800" b="1" dirty="0">
                          <a:latin typeface="Roboto" panose="02000000000000000000"/>
                        </a:rPr>
                        <a:t>IN</a:t>
                      </a:r>
                    </a:p>
                  </a:txBody>
                  <a:tcPr marL="100838" marR="100838" marT="50419" marB="50419" anchor="ctr">
                    <a:solidFill>
                      <a:srgbClr val="FF0000"/>
                    </a:solidFill>
                  </a:tcPr>
                </a:tc>
                <a:extLst>
                  <a:ext uri="{0D108BD9-81ED-4DB2-BD59-A6C34878D82A}">
                    <a16:rowId xmlns:a16="http://schemas.microsoft.com/office/drawing/2014/main" val="10000"/>
                  </a:ext>
                </a:extLst>
              </a:tr>
              <a:tr h="1210248">
                <a:tc vMerge="1">
                  <a:txBody>
                    <a:bodyPr/>
                    <a:lstStyle/>
                    <a:p>
                      <a:pPr algn="ctr"/>
                      <a:endParaRPr lang="es-ES" dirty="0"/>
                    </a:p>
                  </a:txBody>
                  <a:tcPr anchor="ctr"/>
                </a:tc>
                <a:tc>
                  <a:txBody>
                    <a:bodyPr/>
                    <a:lstStyle/>
                    <a:p>
                      <a:pPr algn="ctr"/>
                      <a:r>
                        <a:rPr lang="es-ES" sz="1800" b="1" dirty="0">
                          <a:latin typeface="Roboto" panose="02000000000000000000"/>
                        </a:rPr>
                        <a:t>MEDIA</a:t>
                      </a:r>
                    </a:p>
                  </a:txBody>
                  <a:tcPr marL="100838" marR="100838" marT="50419" marB="50419" anchor="ctr"/>
                </a:tc>
                <a:tc>
                  <a:txBody>
                    <a:bodyPr/>
                    <a:lstStyle/>
                    <a:p>
                      <a:pPr algn="ctr"/>
                      <a:r>
                        <a:rPr lang="es-ES" sz="1800" b="1" dirty="0">
                          <a:latin typeface="Roboto" panose="02000000000000000000"/>
                        </a:rPr>
                        <a:t>TO</a:t>
                      </a:r>
                    </a:p>
                  </a:txBody>
                  <a:tcPr marL="100838" marR="100838" marT="50419" marB="50419" anchor="ctr">
                    <a:solidFill>
                      <a:srgbClr val="5AFC20"/>
                    </a:solidFill>
                  </a:tcPr>
                </a:tc>
                <a:tc>
                  <a:txBody>
                    <a:bodyPr/>
                    <a:lstStyle/>
                    <a:p>
                      <a:pPr algn="ctr"/>
                      <a:r>
                        <a:rPr lang="es-ES" sz="1800" b="1" dirty="0">
                          <a:latin typeface="Roboto" panose="02000000000000000000"/>
                        </a:rPr>
                        <a:t>M</a:t>
                      </a:r>
                    </a:p>
                  </a:txBody>
                  <a:tcPr marL="100838" marR="100838" marT="50419" marB="50419" anchor="ctr">
                    <a:solidFill>
                      <a:srgbClr val="FFFF00"/>
                    </a:solidFill>
                  </a:tcPr>
                </a:tc>
                <a:tc>
                  <a:txBody>
                    <a:bodyPr/>
                    <a:lstStyle/>
                    <a:p>
                      <a:pPr algn="ctr"/>
                      <a:r>
                        <a:rPr lang="es-ES" sz="1800" b="1" dirty="0">
                          <a:latin typeface="Roboto" panose="02000000000000000000"/>
                        </a:rPr>
                        <a:t>I</a:t>
                      </a:r>
                    </a:p>
                  </a:txBody>
                  <a:tcPr marL="100838" marR="100838" marT="50419" marB="50419" anchor="ctr">
                    <a:solidFill>
                      <a:srgbClr val="FFC000"/>
                    </a:solidFill>
                  </a:tcPr>
                </a:tc>
                <a:extLst>
                  <a:ext uri="{0D108BD9-81ED-4DB2-BD59-A6C34878D82A}">
                    <a16:rowId xmlns:a16="http://schemas.microsoft.com/office/drawing/2014/main" val="10001"/>
                  </a:ext>
                </a:extLst>
              </a:tr>
              <a:tr h="1210248">
                <a:tc vMerge="1">
                  <a:txBody>
                    <a:bodyPr/>
                    <a:lstStyle/>
                    <a:p>
                      <a:pPr algn="ctr"/>
                      <a:endParaRPr lang="es-ES" dirty="0"/>
                    </a:p>
                  </a:txBody>
                  <a:tcPr anchor="ctr"/>
                </a:tc>
                <a:tc>
                  <a:txBody>
                    <a:bodyPr/>
                    <a:lstStyle/>
                    <a:p>
                      <a:pPr algn="ctr"/>
                      <a:r>
                        <a:rPr lang="es-ES" sz="1800" b="1" dirty="0">
                          <a:latin typeface="Roboto" panose="02000000000000000000"/>
                        </a:rPr>
                        <a:t>BAJA</a:t>
                      </a:r>
                    </a:p>
                  </a:txBody>
                  <a:tcPr marL="100838" marR="100838" marT="50419" marB="50419" anchor="ctr"/>
                </a:tc>
                <a:tc>
                  <a:txBody>
                    <a:bodyPr/>
                    <a:lstStyle/>
                    <a:p>
                      <a:pPr algn="ctr"/>
                      <a:r>
                        <a:rPr lang="es-ES" sz="1800" b="1" dirty="0">
                          <a:latin typeface="Roboto" panose="02000000000000000000"/>
                        </a:rPr>
                        <a:t>T</a:t>
                      </a:r>
                    </a:p>
                  </a:txBody>
                  <a:tcPr marL="100838" marR="100838" marT="50419" marB="50419" anchor="ctr">
                    <a:noFill/>
                  </a:tcPr>
                </a:tc>
                <a:tc>
                  <a:txBody>
                    <a:bodyPr/>
                    <a:lstStyle/>
                    <a:p>
                      <a:pPr algn="ctr"/>
                      <a:r>
                        <a:rPr lang="es-ES" sz="1800" b="1" dirty="0">
                          <a:latin typeface="Roboto" panose="02000000000000000000"/>
                        </a:rPr>
                        <a:t>TO</a:t>
                      </a:r>
                    </a:p>
                  </a:txBody>
                  <a:tcPr marL="100838" marR="100838" marT="50419" marB="50419" anchor="ctr">
                    <a:solidFill>
                      <a:srgbClr val="5AFC20"/>
                    </a:solidFill>
                  </a:tcPr>
                </a:tc>
                <a:tc>
                  <a:txBody>
                    <a:bodyPr/>
                    <a:lstStyle/>
                    <a:p>
                      <a:pPr algn="ctr"/>
                      <a:r>
                        <a:rPr lang="es-ES" sz="1800" b="1" dirty="0">
                          <a:latin typeface="Roboto" panose="02000000000000000000"/>
                        </a:rPr>
                        <a:t>M</a:t>
                      </a:r>
                    </a:p>
                  </a:txBody>
                  <a:tcPr marL="100838" marR="100838" marT="50419" marB="50419" anchor="ctr">
                    <a:solidFill>
                      <a:srgbClr val="FFFF00"/>
                    </a:solidFill>
                  </a:tcPr>
                </a:tc>
                <a:extLst>
                  <a:ext uri="{0D108BD9-81ED-4DB2-BD59-A6C34878D82A}">
                    <a16:rowId xmlns:a16="http://schemas.microsoft.com/office/drawing/2014/main" val="10002"/>
                  </a:ext>
                </a:extLst>
              </a:tr>
              <a:tr h="1159637">
                <a:tc rowSpan="2" gridSpan="2">
                  <a:txBody>
                    <a:bodyPr/>
                    <a:lstStyle/>
                    <a:p>
                      <a:pPr algn="ctr"/>
                      <a:endParaRPr lang="es-ES" sz="1800" b="1" dirty="0">
                        <a:latin typeface="Roboto" panose="02000000000000000000"/>
                      </a:endParaRPr>
                    </a:p>
                  </a:txBody>
                  <a:tcPr marL="100838" marR="100838" marT="50419" marB="50419" anchor="ctr"/>
                </a:tc>
                <a:tc rowSpan="2" hMerge="1">
                  <a:txBody>
                    <a:bodyPr/>
                    <a:lstStyle/>
                    <a:p>
                      <a:pPr algn="ctr"/>
                      <a:endParaRPr lang="es-ES" dirty="0"/>
                    </a:p>
                  </a:txBody>
                  <a:tcPr anchor="ctr"/>
                </a:tc>
                <a:tc>
                  <a:txBody>
                    <a:bodyPr/>
                    <a:lstStyle/>
                    <a:p>
                      <a:pPr algn="ctr"/>
                      <a:r>
                        <a:rPr lang="es-ES" sz="1800" b="1" dirty="0">
                          <a:latin typeface="Roboto" panose="02000000000000000000"/>
                        </a:rPr>
                        <a:t>Ligeramente dañino</a:t>
                      </a:r>
                    </a:p>
                  </a:txBody>
                  <a:tcPr marL="100838" marR="100838" marT="50419" marB="50419" anchor="ctr"/>
                </a:tc>
                <a:tc>
                  <a:txBody>
                    <a:bodyPr/>
                    <a:lstStyle/>
                    <a:p>
                      <a:pPr algn="ctr"/>
                      <a:r>
                        <a:rPr lang="es-ES" sz="1800" b="1" dirty="0">
                          <a:latin typeface="Roboto" panose="02000000000000000000"/>
                        </a:rPr>
                        <a:t>Dañino</a:t>
                      </a:r>
                    </a:p>
                  </a:txBody>
                  <a:tcPr marL="100838" marR="100838" marT="50419" marB="50419" anchor="ctr"/>
                </a:tc>
                <a:tc>
                  <a:txBody>
                    <a:bodyPr/>
                    <a:lstStyle/>
                    <a:p>
                      <a:pPr algn="ctr"/>
                      <a:r>
                        <a:rPr lang="es-ES" sz="1800" b="1" dirty="0">
                          <a:latin typeface="Roboto" panose="02000000000000000000"/>
                        </a:rPr>
                        <a:t>Extremadamente dañino</a:t>
                      </a:r>
                    </a:p>
                  </a:txBody>
                  <a:tcPr marL="100838" marR="100838" marT="50419" marB="50419" anchor="ctr"/>
                </a:tc>
                <a:extLst>
                  <a:ext uri="{0D108BD9-81ED-4DB2-BD59-A6C34878D82A}">
                    <a16:rowId xmlns:a16="http://schemas.microsoft.com/office/drawing/2014/main" val="10003"/>
                  </a:ext>
                </a:extLst>
              </a:tr>
              <a:tr h="588570">
                <a:tc gridSpan="2" vMerge="1">
                  <a:txBody>
                    <a:bodyPr/>
                    <a:lstStyle/>
                    <a:p>
                      <a:pPr algn="ctr"/>
                      <a:endParaRPr lang="es-ES" dirty="0"/>
                    </a:p>
                  </a:txBody>
                  <a:tcPr anchor="ctr"/>
                </a:tc>
                <a:tc hMerge="1" vMerge="1">
                  <a:txBody>
                    <a:bodyPr/>
                    <a:lstStyle/>
                    <a:p>
                      <a:pPr algn="ctr"/>
                      <a:endParaRPr lang="es-ES" dirty="0"/>
                    </a:p>
                  </a:txBody>
                  <a:tcPr anchor="ctr"/>
                </a:tc>
                <a:tc gridSpan="3">
                  <a:txBody>
                    <a:bodyPr/>
                    <a:lstStyle/>
                    <a:p>
                      <a:pPr algn="ctr"/>
                      <a:r>
                        <a:rPr lang="es-ES" sz="1800" b="1" dirty="0">
                          <a:latin typeface="Roboto" panose="02000000000000000000"/>
                        </a:rPr>
                        <a:t>SEVERIDAD DE LAS CONSECUENCIAS</a:t>
                      </a:r>
                    </a:p>
                  </a:txBody>
                  <a:tcPr marL="100838" marR="100838" marT="50419" marB="50419" anchor="ctr"/>
                </a:tc>
                <a:tc hMerge="1">
                  <a:txBody>
                    <a:bodyPr/>
                    <a:lstStyle/>
                    <a:p>
                      <a:pPr algn="ctr"/>
                      <a:endParaRPr lang="es-ES" dirty="0"/>
                    </a:p>
                  </a:txBody>
                  <a:tcPr anchor="ctr"/>
                </a:tc>
                <a:tc hMerge="1">
                  <a:txBody>
                    <a:bodyPr/>
                    <a:lstStyle/>
                    <a:p>
                      <a:pPr algn="ctr"/>
                      <a:endParaRPr lang="es-ES" dirty="0"/>
                    </a:p>
                  </a:txBody>
                  <a:tcPr anchor="ctr"/>
                </a:tc>
                <a:extLst>
                  <a:ext uri="{0D108BD9-81ED-4DB2-BD59-A6C34878D82A}">
                    <a16:rowId xmlns:a16="http://schemas.microsoft.com/office/drawing/2014/main" val="10004"/>
                  </a:ext>
                </a:extLst>
              </a:tr>
            </a:tbl>
          </a:graphicData>
        </a:graphic>
      </p:graphicFrame>
      <p:sp>
        <p:nvSpPr>
          <p:cNvPr id="8" name="2 Subtítulo"/>
          <p:cNvSpPr txBox="1">
            <a:spLocks/>
          </p:cNvSpPr>
          <p:nvPr/>
        </p:nvSpPr>
        <p:spPr>
          <a:xfrm>
            <a:off x="8282445" y="1875613"/>
            <a:ext cx="1597422" cy="5488454"/>
          </a:xfrm>
          <a:prstGeom prst="rect">
            <a:avLst/>
          </a:prstGeom>
        </p:spPr>
        <p:txBody>
          <a:bodyPr vert="horz" lIns="100838" tIns="50419" rIns="100838" bIns="50419" rtlCol="0">
            <a:normAutofit/>
          </a:bodyPr>
          <a:lstStyle/>
          <a:p>
            <a:pPr defTabSz="1008400">
              <a:spcBef>
                <a:spcPct val="20000"/>
              </a:spcBef>
              <a:defRPr/>
            </a:pPr>
            <a:endParaRPr lang="es-ES" sz="3529" dirty="0">
              <a:solidFill>
                <a:schemeClr val="tx1">
                  <a:tint val="75000"/>
                </a:schemeClr>
              </a:solidFill>
            </a:endParaRPr>
          </a:p>
        </p:txBody>
      </p:sp>
      <p:sp>
        <p:nvSpPr>
          <p:cNvPr id="9" name="2 Subtítulo"/>
          <p:cNvSpPr txBox="1">
            <a:spLocks/>
          </p:cNvSpPr>
          <p:nvPr/>
        </p:nvSpPr>
        <p:spPr>
          <a:xfrm>
            <a:off x="7964810" y="1875613"/>
            <a:ext cx="2592354" cy="3652806"/>
          </a:xfrm>
          <a:prstGeom prst="rect">
            <a:avLst/>
          </a:prstGeom>
        </p:spPr>
        <p:txBody>
          <a:bodyPr vert="horz" lIns="100838" tIns="50419" rIns="100838" bIns="50419" rtlCol="0">
            <a:normAutofit/>
          </a:bodyPr>
          <a:lstStyle/>
          <a:p>
            <a:pPr defTabSz="1008400">
              <a:spcBef>
                <a:spcPct val="20000"/>
              </a:spcBef>
              <a:defRPr/>
            </a:pPr>
            <a:r>
              <a:rPr lang="es-ES" sz="2206" b="1" dirty="0">
                <a:solidFill>
                  <a:srgbClr val="C00000"/>
                </a:solidFill>
                <a:latin typeface="Roboto" panose="02000000000000000000"/>
              </a:rPr>
              <a:t>T: Trivial</a:t>
            </a:r>
          </a:p>
          <a:p>
            <a:pPr defTabSz="1008400">
              <a:spcBef>
                <a:spcPct val="20000"/>
              </a:spcBef>
              <a:defRPr/>
            </a:pPr>
            <a:r>
              <a:rPr lang="es-ES" sz="2206" b="1" dirty="0">
                <a:solidFill>
                  <a:srgbClr val="C00000"/>
                </a:solidFill>
                <a:latin typeface="Roboto" panose="02000000000000000000"/>
              </a:rPr>
              <a:t>TO: Tolerable</a:t>
            </a:r>
          </a:p>
          <a:p>
            <a:pPr defTabSz="1008400">
              <a:spcBef>
                <a:spcPct val="20000"/>
              </a:spcBef>
              <a:defRPr/>
            </a:pPr>
            <a:r>
              <a:rPr lang="es-ES" sz="2206" b="1" dirty="0">
                <a:solidFill>
                  <a:srgbClr val="C00000"/>
                </a:solidFill>
                <a:latin typeface="Roboto" panose="02000000000000000000"/>
              </a:rPr>
              <a:t>M: Moderada</a:t>
            </a:r>
          </a:p>
          <a:p>
            <a:pPr defTabSz="1008400">
              <a:spcBef>
                <a:spcPct val="20000"/>
              </a:spcBef>
              <a:defRPr/>
            </a:pPr>
            <a:r>
              <a:rPr lang="es-ES" sz="2206" b="1" dirty="0">
                <a:solidFill>
                  <a:srgbClr val="C00000"/>
                </a:solidFill>
                <a:latin typeface="Roboto" panose="02000000000000000000"/>
              </a:rPr>
              <a:t>I: Importante</a:t>
            </a:r>
          </a:p>
          <a:p>
            <a:pPr defTabSz="1008400">
              <a:spcBef>
                <a:spcPct val="20000"/>
              </a:spcBef>
              <a:defRPr/>
            </a:pPr>
            <a:r>
              <a:rPr lang="es-ES" sz="2206" b="1" dirty="0">
                <a:solidFill>
                  <a:srgbClr val="C00000"/>
                </a:solidFill>
                <a:latin typeface="Roboto" panose="02000000000000000000"/>
              </a:rPr>
              <a:t>IN: Intolerable</a:t>
            </a:r>
            <a:endParaRPr lang="es-ES" sz="2206" dirty="0">
              <a:solidFill>
                <a:srgbClr val="C00000"/>
              </a:solidFill>
              <a:latin typeface="Roboto" panose="02000000000000000000"/>
            </a:endParaRPr>
          </a:p>
          <a:p>
            <a:pPr defTabSz="1008400">
              <a:spcBef>
                <a:spcPct val="20000"/>
              </a:spcBef>
              <a:defRPr/>
            </a:pPr>
            <a:endParaRPr lang="es-ES" sz="3529" dirty="0">
              <a:solidFill>
                <a:srgbClr val="C00000"/>
              </a:solidFill>
              <a:latin typeface="Roboto" panose="02000000000000000000"/>
            </a:endParaRPr>
          </a:p>
        </p:txBody>
      </p:sp>
      <p:sp>
        <p:nvSpPr>
          <p:cNvPr id="7" name="1 Título">
            <a:extLst>
              <a:ext uri="{FF2B5EF4-FFF2-40B4-BE49-F238E27FC236}">
                <a16:creationId xmlns:a16="http://schemas.microsoft.com/office/drawing/2014/main" id="{5B47D4B1-ED6E-4C27-B895-B2CB1AF18823}"/>
              </a:ext>
            </a:extLst>
          </p:cNvPr>
          <p:cNvSpPr>
            <a:spLocks noGrp="1"/>
          </p:cNvSpPr>
          <p:nvPr>
            <p:ph type="ctrTitle"/>
          </p:nvPr>
        </p:nvSpPr>
        <p:spPr>
          <a:xfrm>
            <a:off x="2766951" y="170258"/>
            <a:ext cx="7699952" cy="625388"/>
          </a:xfrm>
        </p:spPr>
        <p:txBody>
          <a:bodyPr>
            <a:noAutofit/>
          </a:bodyPr>
          <a:lstStyle/>
          <a:p>
            <a:pPr algn="r"/>
            <a:r>
              <a:rPr lang="es-ES" sz="2400" b="1" dirty="0">
                <a:solidFill>
                  <a:srgbClr val="C00000"/>
                </a:solidFill>
                <a:latin typeface="Roboto"/>
              </a:rPr>
              <a:t>Evaluación de riesgos recomendada por la FETRI</a:t>
            </a:r>
            <a:endParaRPr lang="es-ES" sz="2400" dirty="0">
              <a:solidFill>
                <a:srgbClr val="C00000"/>
              </a:solidFill>
              <a:latin typeface="Roboto"/>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Subtítulo"/>
          <p:cNvSpPr>
            <a:spLocks noGrp="1"/>
          </p:cNvSpPr>
          <p:nvPr>
            <p:ph type="subTitle" idx="1"/>
          </p:nvPr>
        </p:nvSpPr>
        <p:spPr>
          <a:xfrm>
            <a:off x="398246" y="1528214"/>
            <a:ext cx="9892145" cy="5876253"/>
          </a:xfrm>
        </p:spPr>
        <p:txBody>
          <a:bodyPr>
            <a:normAutofit/>
          </a:bodyPr>
          <a:lstStyle/>
          <a:p>
            <a:pPr marL="571500" indent="-571500" algn="l">
              <a:buBlip>
                <a:blip r:embed="rId2"/>
              </a:buBlip>
            </a:pPr>
            <a:r>
              <a:rPr lang="es-ES" sz="2400" dirty="0">
                <a:solidFill>
                  <a:srgbClr val="C00000"/>
                </a:solidFill>
                <a:highlight>
                  <a:srgbClr val="00FF00"/>
                </a:highlight>
                <a:latin typeface="Roboto" panose="02000000000000000000"/>
              </a:rPr>
              <a:t>Reducción de la participación a un número moderado acordado con las autoridades</a:t>
            </a:r>
          </a:p>
          <a:p>
            <a:pPr marL="571500" indent="-571500" algn="l">
              <a:buBlip>
                <a:blip r:embed="rId2"/>
              </a:buBlip>
            </a:pPr>
            <a:r>
              <a:rPr lang="es-ES" sz="2400" dirty="0">
                <a:solidFill>
                  <a:srgbClr val="C00000"/>
                </a:solidFill>
                <a:highlight>
                  <a:srgbClr val="00FF00"/>
                </a:highlight>
                <a:latin typeface="Roboto" panose="02000000000000000000"/>
              </a:rPr>
              <a:t>Cambio de sede, de la Plaza de España (centro de Avilés), al Centro Niemeyer, para asegurar el cierre total de una sede</a:t>
            </a:r>
          </a:p>
          <a:p>
            <a:pPr marL="571500" indent="-571500" algn="l">
              <a:buBlip>
                <a:blip r:embed="rId2"/>
              </a:buBlip>
            </a:pPr>
            <a:r>
              <a:rPr lang="es-ES" sz="2400" dirty="0">
                <a:solidFill>
                  <a:srgbClr val="C00000"/>
                </a:solidFill>
                <a:highlight>
                  <a:srgbClr val="00FF00"/>
                </a:highlight>
                <a:latin typeface="Roboto" panose="02000000000000000000"/>
              </a:rPr>
              <a:t>Blindado de sede CON o SIN espectadores, en función de lo que decidan las autoridades</a:t>
            </a:r>
          </a:p>
          <a:p>
            <a:pPr marL="571500" indent="-571500" algn="l">
              <a:buBlip>
                <a:blip r:embed="rId2"/>
              </a:buBlip>
            </a:pPr>
            <a:r>
              <a:rPr lang="es-ES" sz="2400" dirty="0">
                <a:solidFill>
                  <a:srgbClr val="C00000"/>
                </a:solidFill>
                <a:highlight>
                  <a:srgbClr val="00FF00"/>
                </a:highlight>
                <a:latin typeface="Roboto" panose="02000000000000000000"/>
              </a:rPr>
              <a:t>Recorridos inaccesibles para los espectadores con el planteamiento previsto</a:t>
            </a:r>
          </a:p>
          <a:p>
            <a:pPr marL="571500" indent="-571500" algn="l">
              <a:buBlip>
                <a:blip r:embed="rId2"/>
              </a:buBlip>
            </a:pPr>
            <a:r>
              <a:rPr lang="es-ES" sz="2400" dirty="0">
                <a:solidFill>
                  <a:srgbClr val="C00000"/>
                </a:solidFill>
                <a:highlight>
                  <a:srgbClr val="00FF00"/>
                </a:highlight>
                <a:latin typeface="Roboto" panose="02000000000000000000"/>
              </a:rPr>
              <a:t>Cámara permanente en meta con señal en directo a “YouTube”, para el resto de competiciones, para que se pueda hacer un seguimiento sin acercarse a la sede</a:t>
            </a:r>
          </a:p>
        </p:txBody>
      </p:sp>
      <p:sp>
        <p:nvSpPr>
          <p:cNvPr id="4" name="1 Título">
            <a:extLst>
              <a:ext uri="{FF2B5EF4-FFF2-40B4-BE49-F238E27FC236}">
                <a16:creationId xmlns:a16="http://schemas.microsoft.com/office/drawing/2014/main" id="{C8FBE9C6-21C5-4F7B-8C3A-8BD68CB36EDF}"/>
              </a:ext>
            </a:extLst>
          </p:cNvPr>
          <p:cNvSpPr>
            <a:spLocks noGrp="1"/>
          </p:cNvSpPr>
          <p:nvPr>
            <p:ph type="ctrTitle"/>
          </p:nvPr>
        </p:nvSpPr>
        <p:spPr>
          <a:xfrm>
            <a:off x="5628904" y="158383"/>
            <a:ext cx="4837999" cy="530386"/>
          </a:xfrm>
        </p:spPr>
        <p:txBody>
          <a:bodyPr>
            <a:noAutofit/>
          </a:bodyPr>
          <a:lstStyle/>
          <a:p>
            <a:pPr algn="r"/>
            <a:r>
              <a:rPr lang="es-ES" sz="2400" b="1" dirty="0">
                <a:solidFill>
                  <a:srgbClr val="C00000"/>
                </a:solidFill>
                <a:latin typeface="Roboto"/>
              </a:rPr>
              <a:t>Revisión de riesgos principales</a:t>
            </a:r>
            <a:endParaRPr lang="es-ES" sz="2400" dirty="0">
              <a:solidFill>
                <a:srgbClr val="C00000"/>
              </a:solidFill>
              <a:latin typeface="Roboto"/>
            </a:endParaRPr>
          </a:p>
        </p:txBody>
      </p:sp>
    </p:spTree>
    <p:extLst>
      <p:ext uri="{BB962C8B-B14F-4D97-AF65-F5344CB8AC3E}">
        <p14:creationId xmlns:p14="http://schemas.microsoft.com/office/powerpoint/2010/main" val="32743638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Subtítulo"/>
          <p:cNvSpPr>
            <a:spLocks noGrp="1"/>
          </p:cNvSpPr>
          <p:nvPr>
            <p:ph type="subTitle" idx="1"/>
          </p:nvPr>
        </p:nvSpPr>
        <p:spPr>
          <a:xfrm>
            <a:off x="398246" y="1528214"/>
            <a:ext cx="9892145" cy="5876253"/>
          </a:xfrm>
        </p:spPr>
        <p:txBody>
          <a:bodyPr>
            <a:normAutofit/>
          </a:bodyPr>
          <a:lstStyle/>
          <a:p>
            <a:pPr marL="571500" indent="-571500" algn="l">
              <a:buBlip>
                <a:blip r:embed="rId2"/>
              </a:buBlip>
            </a:pPr>
            <a:r>
              <a:rPr lang="es-ES" sz="2400" dirty="0">
                <a:solidFill>
                  <a:srgbClr val="C00000"/>
                </a:solidFill>
                <a:latin typeface="Roboto" panose="02000000000000000000"/>
              </a:rPr>
              <a:t>Reducir las personas expuestas.</a:t>
            </a:r>
          </a:p>
          <a:p>
            <a:pPr marL="571500" indent="-571500" algn="l">
              <a:buBlip>
                <a:blip r:embed="rId2"/>
              </a:buBlip>
            </a:pPr>
            <a:r>
              <a:rPr lang="es-ES" sz="2400" dirty="0">
                <a:solidFill>
                  <a:srgbClr val="C00000"/>
                </a:solidFill>
                <a:latin typeface="Roboto" panose="02000000000000000000"/>
              </a:rPr>
              <a:t>Tomar las medidas de prevención adecuadas.</a:t>
            </a:r>
          </a:p>
          <a:p>
            <a:pPr marL="571500" indent="-571500" algn="l">
              <a:buBlip>
                <a:blip r:embed="rId2"/>
              </a:buBlip>
            </a:pPr>
            <a:r>
              <a:rPr lang="es-ES" sz="2400" dirty="0">
                <a:solidFill>
                  <a:srgbClr val="C00000"/>
                </a:solidFill>
                <a:latin typeface="Roboto" panose="02000000000000000000"/>
              </a:rPr>
              <a:t>Establecer las medidas de higiene que eviten o dificulten la dispersión del virus.</a:t>
            </a:r>
          </a:p>
          <a:p>
            <a:pPr marL="571500" indent="-571500" algn="l">
              <a:buBlip>
                <a:blip r:embed="rId2"/>
              </a:buBlip>
            </a:pPr>
            <a:r>
              <a:rPr lang="es-ES" sz="2400" dirty="0">
                <a:solidFill>
                  <a:srgbClr val="C00000"/>
                </a:solidFill>
                <a:latin typeface="Roboto" panose="02000000000000000000"/>
              </a:rPr>
              <a:t>Identificar posibles personas portadoras para tomar las medidas pertinentes.</a:t>
            </a:r>
          </a:p>
          <a:p>
            <a:pPr marL="571500" indent="-571500" algn="l">
              <a:buBlip>
                <a:blip r:embed="rId2"/>
              </a:buBlip>
            </a:pPr>
            <a:r>
              <a:rPr lang="es-ES" sz="2400" dirty="0">
                <a:solidFill>
                  <a:srgbClr val="C00000"/>
                </a:solidFill>
                <a:latin typeface="Roboto" panose="02000000000000000000"/>
              </a:rPr>
              <a:t>Establecer planes de actuación ante posibles accidentes.</a:t>
            </a:r>
          </a:p>
          <a:p>
            <a:pPr marL="571500" indent="-571500" algn="l">
              <a:buBlip>
                <a:blip r:embed="rId2"/>
              </a:buBlip>
            </a:pPr>
            <a:r>
              <a:rPr lang="es-ES" sz="2400" dirty="0">
                <a:solidFill>
                  <a:srgbClr val="C00000"/>
                </a:solidFill>
                <a:latin typeface="Roboto" panose="02000000000000000000"/>
              </a:rPr>
              <a:t>Señalizar posibles zonas de alto riesgo donde el tiempo de permanencia sea el indispensable.</a:t>
            </a:r>
          </a:p>
        </p:txBody>
      </p:sp>
      <p:sp>
        <p:nvSpPr>
          <p:cNvPr id="4" name="1 Título">
            <a:extLst>
              <a:ext uri="{FF2B5EF4-FFF2-40B4-BE49-F238E27FC236}">
                <a16:creationId xmlns:a16="http://schemas.microsoft.com/office/drawing/2014/main" id="{C8FBE9C6-21C5-4F7B-8C3A-8BD68CB36EDF}"/>
              </a:ext>
            </a:extLst>
          </p:cNvPr>
          <p:cNvSpPr>
            <a:spLocks noGrp="1"/>
          </p:cNvSpPr>
          <p:nvPr>
            <p:ph type="ctrTitle"/>
          </p:nvPr>
        </p:nvSpPr>
        <p:spPr>
          <a:xfrm>
            <a:off x="5628904" y="158383"/>
            <a:ext cx="4837999" cy="530386"/>
          </a:xfrm>
        </p:spPr>
        <p:txBody>
          <a:bodyPr>
            <a:noAutofit/>
          </a:bodyPr>
          <a:lstStyle/>
          <a:p>
            <a:pPr algn="r"/>
            <a:r>
              <a:rPr lang="es-ES" sz="2400" b="1" dirty="0">
                <a:solidFill>
                  <a:srgbClr val="C00000"/>
                </a:solidFill>
                <a:latin typeface="Roboto"/>
              </a:rPr>
              <a:t>Como reducir los riesgos</a:t>
            </a:r>
            <a:endParaRPr lang="es-ES" sz="2400" dirty="0">
              <a:solidFill>
                <a:srgbClr val="C00000"/>
              </a:solidFill>
              <a:latin typeface="Roboto"/>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a:extLst>
              <a:ext uri="{FF2B5EF4-FFF2-40B4-BE49-F238E27FC236}">
                <a16:creationId xmlns:a16="http://schemas.microsoft.com/office/drawing/2014/main" id="{B0F5C764-3BD6-4AA8-8DDD-636459EE6258}"/>
              </a:ext>
            </a:extLst>
          </p:cNvPr>
          <p:cNvSpPr>
            <a:spLocks noGrp="1"/>
          </p:cNvSpPr>
          <p:nvPr>
            <p:ph type="ctrTitle"/>
          </p:nvPr>
        </p:nvSpPr>
        <p:spPr>
          <a:xfrm>
            <a:off x="5628904" y="158383"/>
            <a:ext cx="4837999" cy="530386"/>
          </a:xfrm>
        </p:spPr>
        <p:txBody>
          <a:bodyPr>
            <a:noAutofit/>
          </a:bodyPr>
          <a:lstStyle/>
          <a:p>
            <a:pPr algn="r"/>
            <a:r>
              <a:rPr lang="es-ES" sz="2400" b="1" dirty="0">
                <a:solidFill>
                  <a:srgbClr val="C00000"/>
                </a:solidFill>
                <a:latin typeface="Roboto"/>
              </a:rPr>
              <a:t>Infografía</a:t>
            </a:r>
            <a:endParaRPr lang="es-ES" sz="2400" dirty="0">
              <a:solidFill>
                <a:srgbClr val="C00000"/>
              </a:solidFill>
              <a:latin typeface="Roboto"/>
            </a:endParaRPr>
          </a:p>
        </p:txBody>
      </p:sp>
      <p:pic>
        <p:nvPicPr>
          <p:cNvPr id="5" name="Imagen 4">
            <a:extLst>
              <a:ext uri="{FF2B5EF4-FFF2-40B4-BE49-F238E27FC236}">
                <a16:creationId xmlns:a16="http://schemas.microsoft.com/office/drawing/2014/main" id="{4F35B6B6-C259-45EB-8D14-717AADE2B1BB}"/>
              </a:ext>
            </a:extLst>
          </p:cNvPr>
          <p:cNvPicPr>
            <a:picLocks noChangeAspect="1"/>
          </p:cNvPicPr>
          <p:nvPr/>
        </p:nvPicPr>
        <p:blipFill rotWithShape="1">
          <a:blip r:embed="rId2"/>
          <a:srcRect l="5888" t="17128" r="32895" b="5841"/>
          <a:stretch/>
        </p:blipFill>
        <p:spPr>
          <a:xfrm>
            <a:off x="1395773" y="1626919"/>
            <a:ext cx="7897092" cy="5589594"/>
          </a:xfrm>
          <a:prstGeom prst="rect">
            <a:avLst/>
          </a:prstGeom>
        </p:spPr>
      </p:pic>
    </p:spTree>
    <p:extLst>
      <p:ext uri="{BB962C8B-B14F-4D97-AF65-F5344CB8AC3E}">
        <p14:creationId xmlns:p14="http://schemas.microsoft.com/office/powerpoint/2010/main" val="16008585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Subtítulo"/>
          <p:cNvSpPr>
            <a:spLocks noGrp="1"/>
          </p:cNvSpPr>
          <p:nvPr>
            <p:ph type="subTitle" idx="1"/>
          </p:nvPr>
        </p:nvSpPr>
        <p:spPr>
          <a:xfrm>
            <a:off x="475013" y="1472540"/>
            <a:ext cx="9892145" cy="5723464"/>
          </a:xfrm>
        </p:spPr>
        <p:txBody>
          <a:bodyPr>
            <a:normAutofit/>
          </a:bodyPr>
          <a:lstStyle/>
          <a:p>
            <a:pPr marL="571500" indent="-571500" algn="just">
              <a:buBlip>
                <a:blip r:embed="rId2"/>
              </a:buBlip>
            </a:pPr>
            <a:r>
              <a:rPr lang="es-ES" sz="2400" dirty="0">
                <a:solidFill>
                  <a:srgbClr val="C00000"/>
                </a:solidFill>
                <a:latin typeface="Roboto" panose="02000000000000000000"/>
              </a:rPr>
              <a:t>Se ha preparado una base de datos de identificación de riesgos y medidas a tomar a lo largo de todo el proceso de una competición de triatlón o cualquiera de sus modalidades (</a:t>
            </a:r>
            <a:r>
              <a:rPr lang="es-ES" sz="2400" u="sng" dirty="0">
                <a:solidFill>
                  <a:srgbClr val="C00000"/>
                </a:solidFill>
                <a:latin typeface="Roboto" panose="02000000000000000000"/>
              </a:rPr>
              <a:t>fichero Excel anexo a este documento</a:t>
            </a:r>
            <a:r>
              <a:rPr lang="es-ES" sz="2400" dirty="0">
                <a:solidFill>
                  <a:srgbClr val="C00000"/>
                </a:solidFill>
                <a:latin typeface="Roboto" panose="02000000000000000000"/>
              </a:rPr>
              <a:t>).</a:t>
            </a:r>
          </a:p>
          <a:p>
            <a:pPr marL="571500" indent="-571500" algn="just">
              <a:buBlip>
                <a:blip r:embed="rId2"/>
              </a:buBlip>
            </a:pPr>
            <a:r>
              <a:rPr lang="es-ES" sz="2400" dirty="0">
                <a:solidFill>
                  <a:srgbClr val="C00000"/>
                </a:solidFill>
                <a:latin typeface="Roboto" panose="02000000000000000000"/>
              </a:rPr>
              <a:t>En dicho documento, se identifican los riesgos y las posibles soluciones para adoptar medidas preventivas y así poder minimizar los riesgos.</a:t>
            </a:r>
          </a:p>
          <a:p>
            <a:pPr marL="571500" indent="-571500" algn="just">
              <a:buBlip>
                <a:blip r:embed="rId2"/>
              </a:buBlip>
            </a:pPr>
            <a:r>
              <a:rPr lang="es-ES" sz="2400" dirty="0">
                <a:solidFill>
                  <a:srgbClr val="C00000"/>
                </a:solidFill>
                <a:latin typeface="Roboto" panose="02000000000000000000"/>
              </a:rPr>
              <a:t>Las medidas se adoptarán en base a las áreas detalladas al principio de este documento.</a:t>
            </a:r>
          </a:p>
          <a:p>
            <a:pPr marL="571500" indent="-571500" algn="just">
              <a:buBlip>
                <a:blip r:embed="rId2"/>
              </a:buBlip>
            </a:pPr>
            <a:r>
              <a:rPr lang="es-ES" sz="2400" dirty="0">
                <a:solidFill>
                  <a:srgbClr val="C00000"/>
                </a:solidFill>
                <a:latin typeface="Roboto" panose="02000000000000000000"/>
              </a:rPr>
              <a:t>Las medidas preventivas han sido consensuadas entre el Concello de Pontevedra y la Federación Española de Triatlón. El responsable de la FETRI para la implementación de las medidas es Jorge García (</a:t>
            </a:r>
            <a:r>
              <a:rPr lang="es-ES" sz="2400" dirty="0">
                <a:solidFill>
                  <a:srgbClr val="C00000"/>
                </a:solidFill>
                <a:latin typeface="Roboto" panose="02000000000000000000"/>
                <a:hlinkClick r:id="rId3"/>
              </a:rPr>
              <a:t>jorge.garcia@triatlon.org</a:t>
            </a:r>
            <a:r>
              <a:rPr lang="es-ES" sz="2400" dirty="0">
                <a:solidFill>
                  <a:srgbClr val="C00000"/>
                </a:solidFill>
                <a:latin typeface="Roboto" panose="02000000000000000000"/>
              </a:rPr>
              <a:t>).</a:t>
            </a:r>
          </a:p>
        </p:txBody>
      </p:sp>
      <p:sp>
        <p:nvSpPr>
          <p:cNvPr id="4" name="1 Título">
            <a:extLst>
              <a:ext uri="{FF2B5EF4-FFF2-40B4-BE49-F238E27FC236}">
                <a16:creationId xmlns:a16="http://schemas.microsoft.com/office/drawing/2014/main" id="{C8FBE9C6-21C5-4F7B-8C3A-8BD68CB36EDF}"/>
              </a:ext>
            </a:extLst>
          </p:cNvPr>
          <p:cNvSpPr>
            <a:spLocks noGrp="1"/>
          </p:cNvSpPr>
          <p:nvPr>
            <p:ph type="ctrTitle"/>
          </p:nvPr>
        </p:nvSpPr>
        <p:spPr>
          <a:xfrm>
            <a:off x="5628904" y="158383"/>
            <a:ext cx="4837999" cy="530386"/>
          </a:xfrm>
        </p:spPr>
        <p:txBody>
          <a:bodyPr>
            <a:noAutofit/>
          </a:bodyPr>
          <a:lstStyle/>
          <a:p>
            <a:pPr algn="r"/>
            <a:r>
              <a:rPr lang="es-ES" sz="2400" b="1" dirty="0">
                <a:solidFill>
                  <a:srgbClr val="C00000"/>
                </a:solidFill>
                <a:latin typeface="Roboto"/>
              </a:rPr>
              <a:t>Medidas preventivas</a:t>
            </a:r>
            <a:endParaRPr lang="es-ES" sz="2400" dirty="0">
              <a:solidFill>
                <a:srgbClr val="C00000"/>
              </a:solidFill>
              <a:latin typeface="Roboto"/>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Subtítulo"/>
          <p:cNvSpPr>
            <a:spLocks noGrp="1"/>
          </p:cNvSpPr>
          <p:nvPr>
            <p:ph type="subTitle" idx="1"/>
          </p:nvPr>
        </p:nvSpPr>
        <p:spPr>
          <a:xfrm>
            <a:off x="475013" y="1472540"/>
            <a:ext cx="9892145" cy="5723464"/>
          </a:xfrm>
        </p:spPr>
        <p:txBody>
          <a:bodyPr>
            <a:normAutofit fontScale="92500"/>
          </a:bodyPr>
          <a:lstStyle/>
          <a:p>
            <a:pPr algn="just"/>
            <a:r>
              <a:rPr lang="es-ES" sz="2400" dirty="0">
                <a:solidFill>
                  <a:srgbClr val="C00000"/>
                </a:solidFill>
                <a:highlight>
                  <a:srgbClr val="00FF00"/>
                </a:highlight>
                <a:latin typeface="Roboto" panose="02000000000000000000"/>
              </a:rPr>
              <a:t>Para velar por el cumplimiento del Protocolo y garantizar que se aplique correctamente, que se cumplan todos los requisitos sanitarios y se revisen adecuadamente sus principios operativos, el Comité Organizador nombrará:</a:t>
            </a:r>
          </a:p>
          <a:p>
            <a:pPr algn="just"/>
            <a:endParaRPr lang="es-ES" sz="2400" dirty="0">
              <a:solidFill>
                <a:srgbClr val="C00000"/>
              </a:solidFill>
              <a:highlight>
                <a:srgbClr val="00FF00"/>
              </a:highlight>
              <a:latin typeface="Roboto" panose="02000000000000000000"/>
            </a:endParaRPr>
          </a:p>
          <a:p>
            <a:pPr marL="571500" indent="-571500" algn="just">
              <a:buBlip>
                <a:blip r:embed="rId2"/>
              </a:buBlip>
            </a:pPr>
            <a:r>
              <a:rPr lang="es-ES" sz="2400" b="1" dirty="0">
                <a:solidFill>
                  <a:srgbClr val="C00000"/>
                </a:solidFill>
                <a:highlight>
                  <a:srgbClr val="00FF00"/>
                </a:highlight>
                <a:latin typeface="Roboto" panose="02000000000000000000"/>
              </a:rPr>
              <a:t>Delegado de Cumplimiento del Protocolo (DCP): </a:t>
            </a:r>
            <a:r>
              <a:rPr lang="es-ES" sz="2400" dirty="0">
                <a:solidFill>
                  <a:srgbClr val="C00000"/>
                </a:solidFill>
                <a:highlight>
                  <a:srgbClr val="00FF00"/>
                </a:highlight>
                <a:latin typeface="Roboto" panose="02000000000000000000"/>
              </a:rPr>
              <a:t>Se responsabilizará de asegurar que se cumplan todos los requisitos de las condiciones preventivas de este Protocolo. En los eventos oficiales de carácter nacional e internacionales en territorio nacional, dicha función será ejercida por Jorge García (</a:t>
            </a:r>
            <a:r>
              <a:rPr lang="es-ES" sz="2400" dirty="0">
                <a:solidFill>
                  <a:srgbClr val="C00000"/>
                </a:solidFill>
                <a:highlight>
                  <a:srgbClr val="00FF00"/>
                </a:highlight>
                <a:latin typeface="Roboto" panose="02000000000000000000"/>
                <a:hlinkClick r:id="rId3"/>
              </a:rPr>
              <a:t>jorge.garcía@triatlon.org</a:t>
            </a:r>
            <a:r>
              <a:rPr lang="es-ES" sz="2400" dirty="0">
                <a:solidFill>
                  <a:srgbClr val="C00000"/>
                </a:solidFill>
                <a:highlight>
                  <a:srgbClr val="00FF00"/>
                </a:highlight>
                <a:latin typeface="Roboto" panose="02000000000000000000"/>
              </a:rPr>
              <a:t>)</a:t>
            </a:r>
          </a:p>
          <a:p>
            <a:pPr marL="571500" indent="-571500" algn="just">
              <a:buBlip>
                <a:blip r:embed="rId2"/>
              </a:buBlip>
            </a:pPr>
            <a:r>
              <a:rPr lang="es-ES" sz="2400" b="1" dirty="0">
                <a:solidFill>
                  <a:srgbClr val="C00000"/>
                </a:solidFill>
                <a:highlight>
                  <a:srgbClr val="00FF00"/>
                </a:highlight>
                <a:latin typeface="Roboto" panose="02000000000000000000"/>
              </a:rPr>
              <a:t>Responsable de Higiene (RH): </a:t>
            </a:r>
            <a:r>
              <a:rPr lang="es-ES" sz="2400" dirty="0">
                <a:solidFill>
                  <a:srgbClr val="C00000"/>
                </a:solidFill>
                <a:highlight>
                  <a:srgbClr val="00FF00"/>
                </a:highlight>
                <a:latin typeface="Roboto" panose="02000000000000000000"/>
              </a:rPr>
              <a:t>que posea conocimientos específicos y prácticos sobre la instalación o espacio deportivo y su funcionamiento, cuya única responsabilidad será revisar los principios operativos del Protocolo con las autoridades locales pertinentes, y asegurarse de que se apliquen correctamente en la instalación o espacio deportivo todos los principios, recomendaciones y medidas de higiene aquí establecidas. </a:t>
            </a:r>
          </a:p>
          <a:p>
            <a:pPr marL="571500" indent="-571500" algn="just">
              <a:buBlip>
                <a:blip r:embed="rId2"/>
              </a:buBlip>
            </a:pPr>
            <a:endParaRPr lang="es-ES" sz="2400" dirty="0">
              <a:solidFill>
                <a:srgbClr val="C00000"/>
              </a:solidFill>
              <a:highlight>
                <a:srgbClr val="00FF00"/>
              </a:highlight>
              <a:latin typeface="Roboto" panose="02000000000000000000"/>
            </a:endParaRPr>
          </a:p>
        </p:txBody>
      </p:sp>
      <p:sp>
        <p:nvSpPr>
          <p:cNvPr id="4" name="1 Título">
            <a:extLst>
              <a:ext uri="{FF2B5EF4-FFF2-40B4-BE49-F238E27FC236}">
                <a16:creationId xmlns:a16="http://schemas.microsoft.com/office/drawing/2014/main" id="{C8FBE9C6-21C5-4F7B-8C3A-8BD68CB36EDF}"/>
              </a:ext>
            </a:extLst>
          </p:cNvPr>
          <p:cNvSpPr>
            <a:spLocks noGrp="1"/>
          </p:cNvSpPr>
          <p:nvPr>
            <p:ph type="ctrTitle"/>
          </p:nvPr>
        </p:nvSpPr>
        <p:spPr>
          <a:xfrm>
            <a:off x="5628904" y="158383"/>
            <a:ext cx="4837999" cy="530386"/>
          </a:xfrm>
        </p:spPr>
        <p:txBody>
          <a:bodyPr>
            <a:noAutofit/>
          </a:bodyPr>
          <a:lstStyle/>
          <a:p>
            <a:pPr algn="r"/>
            <a:r>
              <a:rPr lang="es-ES" sz="2400" b="1" dirty="0">
                <a:solidFill>
                  <a:srgbClr val="C00000"/>
                </a:solidFill>
                <a:latin typeface="Roboto"/>
              </a:rPr>
              <a:t>Nuevas figuras</a:t>
            </a:r>
            <a:endParaRPr lang="es-ES" sz="2400" dirty="0">
              <a:solidFill>
                <a:srgbClr val="C00000"/>
              </a:solidFill>
              <a:latin typeface="Roboto"/>
            </a:endParaRPr>
          </a:p>
        </p:txBody>
      </p:sp>
    </p:spTree>
    <p:extLst>
      <p:ext uri="{BB962C8B-B14F-4D97-AF65-F5344CB8AC3E}">
        <p14:creationId xmlns:p14="http://schemas.microsoft.com/office/powerpoint/2010/main" val="349899913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Subtítulo"/>
          <p:cNvSpPr>
            <a:spLocks noGrp="1"/>
          </p:cNvSpPr>
          <p:nvPr>
            <p:ph type="subTitle" idx="1"/>
          </p:nvPr>
        </p:nvSpPr>
        <p:spPr>
          <a:xfrm>
            <a:off x="475013" y="1472540"/>
            <a:ext cx="9892145" cy="5723464"/>
          </a:xfrm>
        </p:spPr>
        <p:txBody>
          <a:bodyPr>
            <a:normAutofit/>
          </a:bodyPr>
          <a:lstStyle/>
          <a:p>
            <a:pPr marL="571500" indent="-571500" algn="just">
              <a:buBlip>
                <a:blip r:embed="rId2"/>
              </a:buBlip>
            </a:pPr>
            <a:r>
              <a:rPr lang="es-ES" sz="2400" b="1" dirty="0">
                <a:solidFill>
                  <a:srgbClr val="C00000"/>
                </a:solidFill>
                <a:highlight>
                  <a:srgbClr val="00FF00"/>
                </a:highlight>
                <a:latin typeface="Roboto" panose="02000000000000000000"/>
              </a:rPr>
              <a:t>Jefe Médico (JM): </a:t>
            </a:r>
            <a:r>
              <a:rPr lang="es-ES" sz="2400" dirty="0">
                <a:solidFill>
                  <a:srgbClr val="C00000"/>
                </a:solidFill>
                <a:highlight>
                  <a:srgbClr val="00FF00"/>
                </a:highlight>
                <a:latin typeface="Roboto" panose="02000000000000000000"/>
              </a:rPr>
              <a:t>para el control estrictamente sanitario que se coordinará con los responsables sanitarios de la competición.</a:t>
            </a:r>
          </a:p>
          <a:p>
            <a:pPr algn="just"/>
            <a:endParaRPr lang="es-ES" sz="2400" dirty="0">
              <a:solidFill>
                <a:srgbClr val="C00000"/>
              </a:solidFill>
              <a:highlight>
                <a:srgbClr val="00FF00"/>
              </a:highlight>
              <a:latin typeface="Roboto" panose="02000000000000000000"/>
            </a:endParaRPr>
          </a:p>
          <a:p>
            <a:pPr algn="just"/>
            <a:r>
              <a:rPr lang="es-ES" sz="2400" dirty="0">
                <a:solidFill>
                  <a:srgbClr val="C00000"/>
                </a:solidFill>
                <a:highlight>
                  <a:srgbClr val="00FF00"/>
                </a:highlight>
                <a:latin typeface="Roboto" panose="02000000000000000000"/>
              </a:rPr>
              <a:t>El nombre y datos de contacto de cada responsable estará disponible en la web FETRI, dentro de la información de cada evento. </a:t>
            </a:r>
          </a:p>
          <a:p>
            <a:pPr algn="just"/>
            <a:endParaRPr lang="es-ES" sz="2400" dirty="0">
              <a:solidFill>
                <a:srgbClr val="C00000"/>
              </a:solidFill>
              <a:latin typeface="Roboto" panose="02000000000000000000"/>
            </a:endParaRPr>
          </a:p>
        </p:txBody>
      </p:sp>
      <p:sp>
        <p:nvSpPr>
          <p:cNvPr id="4" name="1 Título">
            <a:extLst>
              <a:ext uri="{FF2B5EF4-FFF2-40B4-BE49-F238E27FC236}">
                <a16:creationId xmlns:a16="http://schemas.microsoft.com/office/drawing/2014/main" id="{C8FBE9C6-21C5-4F7B-8C3A-8BD68CB36EDF}"/>
              </a:ext>
            </a:extLst>
          </p:cNvPr>
          <p:cNvSpPr>
            <a:spLocks noGrp="1"/>
          </p:cNvSpPr>
          <p:nvPr>
            <p:ph type="ctrTitle"/>
          </p:nvPr>
        </p:nvSpPr>
        <p:spPr>
          <a:xfrm>
            <a:off x="5628904" y="158383"/>
            <a:ext cx="4837999" cy="530386"/>
          </a:xfrm>
        </p:spPr>
        <p:txBody>
          <a:bodyPr>
            <a:noAutofit/>
          </a:bodyPr>
          <a:lstStyle/>
          <a:p>
            <a:pPr algn="r"/>
            <a:r>
              <a:rPr lang="es-ES" sz="2400" b="1" dirty="0">
                <a:solidFill>
                  <a:srgbClr val="C00000"/>
                </a:solidFill>
                <a:latin typeface="Roboto"/>
              </a:rPr>
              <a:t>Nuevas figuras</a:t>
            </a:r>
            <a:endParaRPr lang="es-ES" sz="2400" dirty="0">
              <a:solidFill>
                <a:srgbClr val="C00000"/>
              </a:solidFill>
              <a:latin typeface="Roboto"/>
            </a:endParaRPr>
          </a:p>
        </p:txBody>
      </p:sp>
    </p:spTree>
    <p:extLst>
      <p:ext uri="{BB962C8B-B14F-4D97-AF65-F5344CB8AC3E}">
        <p14:creationId xmlns:p14="http://schemas.microsoft.com/office/powerpoint/2010/main" val="37578925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1 Título">
            <a:extLst>
              <a:ext uri="{FF2B5EF4-FFF2-40B4-BE49-F238E27FC236}">
                <a16:creationId xmlns:a16="http://schemas.microsoft.com/office/drawing/2014/main" id="{79610EE8-D3EA-4EBB-AD82-F9D7C8B6A0A4}"/>
              </a:ext>
            </a:extLst>
          </p:cNvPr>
          <p:cNvSpPr txBox="1">
            <a:spLocks/>
          </p:cNvSpPr>
          <p:nvPr/>
        </p:nvSpPr>
        <p:spPr>
          <a:xfrm>
            <a:off x="4607626" y="158382"/>
            <a:ext cx="5859277" cy="542261"/>
          </a:xfrm>
          <a:prstGeom prst="rect">
            <a:avLst/>
          </a:prstGeom>
        </p:spPr>
        <p:txBody>
          <a:bodyPr>
            <a:noAutofit/>
          </a:bodyPr>
          <a:lstStyle>
            <a:lvl1pPr algn="ctr" defTabSz="521437" rtl="0" eaLnBrk="1" latinLnBrk="0" hangingPunct="1">
              <a:spcBef>
                <a:spcPct val="0"/>
              </a:spcBef>
              <a:buNone/>
              <a:defRPr sz="5000" kern="1200">
                <a:solidFill>
                  <a:schemeClr val="tx1"/>
                </a:solidFill>
                <a:latin typeface="+mj-lt"/>
                <a:ea typeface="+mj-ea"/>
                <a:cs typeface="+mj-cs"/>
              </a:defRPr>
            </a:lvl1pPr>
          </a:lstStyle>
          <a:p>
            <a:pPr algn="r"/>
            <a:r>
              <a:rPr lang="es-ES" sz="2400" b="1" dirty="0">
                <a:solidFill>
                  <a:srgbClr val="C00000"/>
                </a:solidFill>
                <a:latin typeface="Roboto"/>
              </a:rPr>
              <a:t>Introducción / Eventos Realizados</a:t>
            </a:r>
            <a:endParaRPr lang="es-ES" sz="2400" dirty="0">
              <a:solidFill>
                <a:srgbClr val="C00000"/>
              </a:solidFill>
              <a:latin typeface="Roboto"/>
            </a:endParaRPr>
          </a:p>
        </p:txBody>
      </p:sp>
      <p:graphicFrame>
        <p:nvGraphicFramePr>
          <p:cNvPr id="4" name="Tabla 6">
            <a:extLst>
              <a:ext uri="{FF2B5EF4-FFF2-40B4-BE49-F238E27FC236}">
                <a16:creationId xmlns:a16="http://schemas.microsoft.com/office/drawing/2014/main" id="{FA36FA8D-9268-428B-BDCC-EBD81DFAD074}"/>
              </a:ext>
            </a:extLst>
          </p:cNvPr>
          <p:cNvGraphicFramePr>
            <a:graphicFrameLocks noGrp="1"/>
          </p:cNvGraphicFramePr>
          <p:nvPr>
            <p:extLst>
              <p:ext uri="{D42A27DB-BD31-4B8C-83A1-F6EECF244321}">
                <p14:modId xmlns:p14="http://schemas.microsoft.com/office/powerpoint/2010/main" val="3419391513"/>
              </p:ext>
            </p:extLst>
          </p:nvPr>
        </p:nvGraphicFramePr>
        <p:xfrm>
          <a:off x="154520" y="2094941"/>
          <a:ext cx="10426395" cy="4526280"/>
        </p:xfrm>
        <a:graphic>
          <a:graphicData uri="http://schemas.openxmlformats.org/drawingml/2006/table">
            <a:tbl>
              <a:tblPr firstRow="1" bandRow="1">
                <a:tableStyleId>{21E4AEA4-8DFA-4A89-87EB-49C32662AFE0}</a:tableStyleId>
              </a:tblPr>
              <a:tblGrid>
                <a:gridCol w="2374924">
                  <a:extLst>
                    <a:ext uri="{9D8B030D-6E8A-4147-A177-3AD203B41FA5}">
                      <a16:colId xmlns:a16="http://schemas.microsoft.com/office/drawing/2014/main" val="159958578"/>
                    </a:ext>
                  </a:extLst>
                </a:gridCol>
                <a:gridCol w="4576006">
                  <a:extLst>
                    <a:ext uri="{9D8B030D-6E8A-4147-A177-3AD203B41FA5}">
                      <a16:colId xmlns:a16="http://schemas.microsoft.com/office/drawing/2014/main" val="2246122771"/>
                    </a:ext>
                  </a:extLst>
                </a:gridCol>
                <a:gridCol w="3475465">
                  <a:extLst>
                    <a:ext uri="{9D8B030D-6E8A-4147-A177-3AD203B41FA5}">
                      <a16:colId xmlns:a16="http://schemas.microsoft.com/office/drawing/2014/main" val="1627913671"/>
                    </a:ext>
                  </a:extLst>
                </a:gridCol>
              </a:tblGrid>
              <a:tr h="370840">
                <a:tc>
                  <a:txBody>
                    <a:bodyPr/>
                    <a:lstStyle/>
                    <a:p>
                      <a:r>
                        <a:rPr lang="es-ES" dirty="0"/>
                        <a:t>Tipo de Evento</a:t>
                      </a:r>
                    </a:p>
                  </a:txBody>
                  <a:tcPr/>
                </a:tc>
                <a:tc>
                  <a:txBody>
                    <a:bodyPr/>
                    <a:lstStyle/>
                    <a:p>
                      <a:r>
                        <a:rPr lang="es-ES" dirty="0"/>
                        <a:t>Campeonato</a:t>
                      </a:r>
                    </a:p>
                  </a:txBody>
                  <a:tcPr/>
                </a:tc>
                <a:tc>
                  <a:txBody>
                    <a:bodyPr/>
                    <a:lstStyle/>
                    <a:p>
                      <a:r>
                        <a:rPr lang="es-ES" dirty="0"/>
                        <a:t>Sede</a:t>
                      </a:r>
                    </a:p>
                  </a:txBody>
                  <a:tcPr/>
                </a:tc>
                <a:extLst>
                  <a:ext uri="{0D108BD9-81ED-4DB2-BD59-A6C34878D82A}">
                    <a16:rowId xmlns:a16="http://schemas.microsoft.com/office/drawing/2014/main" val="412064757"/>
                  </a:ext>
                </a:extLst>
              </a:tr>
              <a:tr h="370840">
                <a:tc>
                  <a:txBody>
                    <a:bodyPr/>
                    <a:lstStyle/>
                    <a:p>
                      <a:r>
                        <a:rPr lang="es-ES" dirty="0"/>
                        <a:t>Nacional</a:t>
                      </a:r>
                    </a:p>
                  </a:txBody>
                  <a:tcPr/>
                </a:tc>
                <a:tc>
                  <a:txBody>
                    <a:bodyPr/>
                    <a:lstStyle/>
                    <a:p>
                      <a:r>
                        <a:rPr lang="es-ES" dirty="0" err="1"/>
                        <a:t>Cto</a:t>
                      </a:r>
                      <a:r>
                        <a:rPr lang="es-ES" dirty="0"/>
                        <a:t>. España Triatlón Sprint</a:t>
                      </a:r>
                    </a:p>
                  </a:txBody>
                  <a:tcPr/>
                </a:tc>
                <a:tc>
                  <a:txBody>
                    <a:bodyPr/>
                    <a:lstStyle/>
                    <a:p>
                      <a:r>
                        <a:rPr lang="es-ES" dirty="0"/>
                        <a:t>Pontevedra</a:t>
                      </a:r>
                    </a:p>
                  </a:txBody>
                  <a:tcPr/>
                </a:tc>
                <a:extLst>
                  <a:ext uri="{0D108BD9-81ED-4DB2-BD59-A6C34878D82A}">
                    <a16:rowId xmlns:a16="http://schemas.microsoft.com/office/drawing/2014/main" val="3598092704"/>
                  </a:ext>
                </a:extLst>
              </a:tr>
              <a:tr h="370840">
                <a:tc>
                  <a:txBody>
                    <a:bodyPr/>
                    <a:lstStyle/>
                    <a:p>
                      <a:r>
                        <a:rPr lang="es-ES" dirty="0"/>
                        <a:t>Internacional</a:t>
                      </a:r>
                    </a:p>
                  </a:txBody>
                  <a:tcPr/>
                </a:tc>
                <a:tc>
                  <a:txBody>
                    <a:bodyPr/>
                    <a:lstStyle/>
                    <a:p>
                      <a:r>
                        <a:rPr lang="es-ES" dirty="0"/>
                        <a:t>Copa de Europa Junior</a:t>
                      </a:r>
                    </a:p>
                  </a:txBody>
                  <a:tcPr/>
                </a:tc>
                <a:tc>
                  <a:txBody>
                    <a:bodyPr/>
                    <a:lstStyle/>
                    <a:p>
                      <a:r>
                        <a:rPr lang="es-ES" dirty="0"/>
                        <a:t>Banyoles</a:t>
                      </a:r>
                    </a:p>
                  </a:txBody>
                  <a:tcPr/>
                </a:tc>
                <a:extLst>
                  <a:ext uri="{0D108BD9-81ED-4DB2-BD59-A6C34878D82A}">
                    <a16:rowId xmlns:a16="http://schemas.microsoft.com/office/drawing/2014/main" val="4007885836"/>
                  </a:ext>
                </a:extLst>
              </a:tr>
              <a:tr h="370840">
                <a:tc>
                  <a:txBody>
                    <a:bodyPr/>
                    <a:lstStyle/>
                    <a:p>
                      <a:r>
                        <a:rPr lang="es-ES" dirty="0"/>
                        <a:t>Nacional</a:t>
                      </a:r>
                    </a:p>
                  </a:txBody>
                  <a:tcPr/>
                </a:tc>
                <a:tc>
                  <a:txBody>
                    <a:bodyPr/>
                    <a:lstStyle/>
                    <a:p>
                      <a:r>
                        <a:rPr lang="es-ES" dirty="0" err="1"/>
                        <a:t>Cto</a:t>
                      </a:r>
                      <a:r>
                        <a:rPr lang="es-ES" dirty="0"/>
                        <a:t>. España Triatlón Olímpico</a:t>
                      </a:r>
                    </a:p>
                  </a:txBody>
                  <a:tcPr/>
                </a:tc>
                <a:tc>
                  <a:txBody>
                    <a:bodyPr/>
                    <a:lstStyle/>
                    <a:p>
                      <a:r>
                        <a:rPr lang="es-ES" dirty="0"/>
                        <a:t>Banyoles</a:t>
                      </a:r>
                    </a:p>
                  </a:txBody>
                  <a:tcPr/>
                </a:tc>
                <a:extLst>
                  <a:ext uri="{0D108BD9-81ED-4DB2-BD59-A6C34878D82A}">
                    <a16:rowId xmlns:a16="http://schemas.microsoft.com/office/drawing/2014/main" val="4244770672"/>
                  </a:ext>
                </a:extLst>
              </a:tr>
              <a:tr h="370840">
                <a:tc>
                  <a:txBody>
                    <a:bodyPr/>
                    <a:lstStyle/>
                    <a:p>
                      <a:r>
                        <a:rPr lang="es-ES" dirty="0"/>
                        <a:t>Nacional</a:t>
                      </a:r>
                    </a:p>
                  </a:txBody>
                  <a:tcPr/>
                </a:tc>
                <a:tc>
                  <a:txBody>
                    <a:bodyPr/>
                    <a:lstStyle/>
                    <a:p>
                      <a:r>
                        <a:rPr lang="es-ES" dirty="0" err="1"/>
                        <a:t>Cto</a:t>
                      </a:r>
                      <a:r>
                        <a:rPr lang="es-ES" dirty="0"/>
                        <a:t>. España Triatlón Relevo Mixto</a:t>
                      </a:r>
                    </a:p>
                  </a:txBody>
                  <a:tcPr/>
                </a:tc>
                <a:tc>
                  <a:txBody>
                    <a:bodyPr/>
                    <a:lstStyle/>
                    <a:p>
                      <a:r>
                        <a:rPr lang="es-ES" dirty="0"/>
                        <a:t>Banyoles</a:t>
                      </a:r>
                    </a:p>
                  </a:txBody>
                  <a:tcPr/>
                </a:tc>
                <a:extLst>
                  <a:ext uri="{0D108BD9-81ED-4DB2-BD59-A6C34878D82A}">
                    <a16:rowId xmlns:a16="http://schemas.microsoft.com/office/drawing/2014/main" val="2358695923"/>
                  </a:ext>
                </a:extLst>
              </a:tr>
              <a:tr h="370840">
                <a:tc>
                  <a:txBody>
                    <a:bodyPr/>
                    <a:lstStyle/>
                    <a:p>
                      <a:r>
                        <a:rPr lang="es-ES" dirty="0"/>
                        <a:t>Nacional</a:t>
                      </a:r>
                    </a:p>
                  </a:txBody>
                  <a:tcPr/>
                </a:tc>
                <a:tc>
                  <a:txBody>
                    <a:bodyPr/>
                    <a:lstStyle/>
                    <a:p>
                      <a:r>
                        <a:rPr lang="es-ES" dirty="0" err="1"/>
                        <a:t>Cto</a:t>
                      </a:r>
                      <a:r>
                        <a:rPr lang="es-ES" dirty="0"/>
                        <a:t>. España Triatlón Media Distancia</a:t>
                      </a:r>
                    </a:p>
                  </a:txBody>
                  <a:tcPr/>
                </a:tc>
                <a:tc>
                  <a:txBody>
                    <a:bodyPr/>
                    <a:lstStyle/>
                    <a:p>
                      <a:r>
                        <a:rPr lang="es-ES" dirty="0"/>
                        <a:t>Bilbao</a:t>
                      </a:r>
                    </a:p>
                  </a:txBody>
                  <a:tcPr/>
                </a:tc>
                <a:extLst>
                  <a:ext uri="{0D108BD9-81ED-4DB2-BD59-A6C34878D82A}">
                    <a16:rowId xmlns:a16="http://schemas.microsoft.com/office/drawing/2014/main" val="2136592511"/>
                  </a:ext>
                </a:extLst>
              </a:tr>
              <a:tr h="370840">
                <a:tc>
                  <a:txBody>
                    <a:bodyPr/>
                    <a:lstStyle/>
                    <a:p>
                      <a:r>
                        <a:rPr lang="es-ES" dirty="0"/>
                        <a:t>Internacional</a:t>
                      </a:r>
                    </a:p>
                  </a:txBody>
                  <a:tcPr/>
                </a:tc>
                <a:tc>
                  <a:txBody>
                    <a:bodyPr/>
                    <a:lstStyle/>
                    <a:p>
                      <a:r>
                        <a:rPr lang="es-ES" dirty="0"/>
                        <a:t>Copa de Europa de Triatlón</a:t>
                      </a:r>
                    </a:p>
                  </a:txBody>
                  <a:tcPr/>
                </a:tc>
                <a:tc>
                  <a:txBody>
                    <a:bodyPr/>
                    <a:lstStyle/>
                    <a:p>
                      <a:r>
                        <a:rPr lang="es-ES" dirty="0"/>
                        <a:t>Barcelona</a:t>
                      </a:r>
                    </a:p>
                  </a:txBody>
                  <a:tcPr/>
                </a:tc>
                <a:extLst>
                  <a:ext uri="{0D108BD9-81ED-4DB2-BD59-A6C34878D82A}">
                    <a16:rowId xmlns:a16="http://schemas.microsoft.com/office/drawing/2014/main" val="3408297676"/>
                  </a:ext>
                </a:extLst>
              </a:tr>
              <a:tr h="370840">
                <a:tc>
                  <a:txBody>
                    <a:bodyPr/>
                    <a:lstStyle/>
                    <a:p>
                      <a:r>
                        <a:rPr lang="es-ES" dirty="0"/>
                        <a:t>Nacional</a:t>
                      </a:r>
                    </a:p>
                  </a:txBody>
                  <a:tcPr/>
                </a:tc>
                <a:tc>
                  <a:txBody>
                    <a:bodyPr/>
                    <a:lstStyle/>
                    <a:p>
                      <a:r>
                        <a:rPr lang="es-ES" dirty="0"/>
                        <a:t>Copa del Rey y Copa de la Reina Triatlón</a:t>
                      </a:r>
                    </a:p>
                  </a:txBody>
                  <a:tcPr/>
                </a:tc>
                <a:tc>
                  <a:txBody>
                    <a:bodyPr/>
                    <a:lstStyle/>
                    <a:p>
                      <a:r>
                        <a:rPr lang="es-ES" dirty="0"/>
                        <a:t>Roquetas</a:t>
                      </a:r>
                    </a:p>
                  </a:txBody>
                  <a:tcPr/>
                </a:tc>
                <a:extLst>
                  <a:ext uri="{0D108BD9-81ED-4DB2-BD59-A6C34878D82A}">
                    <a16:rowId xmlns:a16="http://schemas.microsoft.com/office/drawing/2014/main" val="3670368837"/>
                  </a:ext>
                </a:extLst>
              </a:tr>
              <a:tr h="370840">
                <a:tc>
                  <a:txBody>
                    <a:bodyPr/>
                    <a:lstStyle/>
                    <a:p>
                      <a:r>
                        <a:rPr lang="es-ES" dirty="0"/>
                        <a:t>Nacional</a:t>
                      </a:r>
                    </a:p>
                  </a:txBody>
                  <a:tcPr/>
                </a:tc>
                <a:tc>
                  <a:txBody>
                    <a:bodyPr/>
                    <a:lstStyle/>
                    <a:p>
                      <a:r>
                        <a:rPr lang="es-ES" dirty="0" err="1"/>
                        <a:t>Cto</a:t>
                      </a:r>
                      <a:r>
                        <a:rPr lang="es-ES" dirty="0"/>
                        <a:t>. España Duatlón</a:t>
                      </a:r>
                    </a:p>
                  </a:txBody>
                  <a:tcPr/>
                </a:tc>
                <a:tc>
                  <a:txBody>
                    <a:bodyPr/>
                    <a:lstStyle/>
                    <a:p>
                      <a:r>
                        <a:rPr lang="es-ES" dirty="0"/>
                        <a:t>Soria</a:t>
                      </a:r>
                    </a:p>
                  </a:txBody>
                  <a:tcPr/>
                </a:tc>
                <a:extLst>
                  <a:ext uri="{0D108BD9-81ED-4DB2-BD59-A6C34878D82A}">
                    <a16:rowId xmlns:a16="http://schemas.microsoft.com/office/drawing/2014/main" val="2918884123"/>
                  </a:ext>
                </a:extLst>
              </a:tr>
              <a:tr h="370840">
                <a:tc>
                  <a:txBody>
                    <a:bodyPr/>
                    <a:lstStyle/>
                    <a:p>
                      <a:r>
                        <a:rPr lang="es-ES" dirty="0"/>
                        <a:t>Internacional</a:t>
                      </a:r>
                    </a:p>
                  </a:txBody>
                  <a:tcPr/>
                </a:tc>
                <a:tc>
                  <a:txBody>
                    <a:bodyPr/>
                    <a:lstStyle/>
                    <a:p>
                      <a:r>
                        <a:rPr lang="es-ES" dirty="0"/>
                        <a:t>Copa del Mundo Triatlón </a:t>
                      </a:r>
                    </a:p>
                  </a:txBody>
                  <a:tcPr/>
                </a:tc>
                <a:tc>
                  <a:txBody>
                    <a:bodyPr/>
                    <a:lstStyle/>
                    <a:p>
                      <a:r>
                        <a:rPr lang="es-ES" dirty="0"/>
                        <a:t>Valencia</a:t>
                      </a:r>
                    </a:p>
                  </a:txBody>
                  <a:tcPr/>
                </a:tc>
                <a:extLst>
                  <a:ext uri="{0D108BD9-81ED-4DB2-BD59-A6C34878D82A}">
                    <a16:rowId xmlns:a16="http://schemas.microsoft.com/office/drawing/2014/main" val="1894264378"/>
                  </a:ext>
                </a:extLst>
              </a:tr>
              <a:tr h="370840">
                <a:tc>
                  <a:txBody>
                    <a:bodyPr/>
                    <a:lstStyle/>
                    <a:p>
                      <a:r>
                        <a:rPr lang="es-ES" dirty="0"/>
                        <a:t>Nacional</a:t>
                      </a:r>
                    </a:p>
                  </a:txBody>
                  <a:tcPr/>
                </a:tc>
                <a:tc>
                  <a:txBody>
                    <a:bodyPr/>
                    <a:lstStyle/>
                    <a:p>
                      <a:r>
                        <a:rPr lang="es-ES" dirty="0" err="1"/>
                        <a:t>Cto</a:t>
                      </a:r>
                      <a:r>
                        <a:rPr lang="es-ES" dirty="0"/>
                        <a:t>. España Triatlón Invierno</a:t>
                      </a:r>
                    </a:p>
                  </a:txBody>
                  <a:tcPr/>
                </a:tc>
                <a:tc>
                  <a:txBody>
                    <a:bodyPr/>
                    <a:lstStyle/>
                    <a:p>
                      <a:r>
                        <a:rPr lang="es-ES" dirty="0" err="1"/>
                        <a:t>Ansó</a:t>
                      </a:r>
                      <a:endParaRPr lang="es-ES" dirty="0"/>
                    </a:p>
                  </a:txBody>
                  <a:tcPr/>
                </a:tc>
                <a:extLst>
                  <a:ext uri="{0D108BD9-81ED-4DB2-BD59-A6C34878D82A}">
                    <a16:rowId xmlns:a16="http://schemas.microsoft.com/office/drawing/2014/main" val="792748811"/>
                  </a:ext>
                </a:extLst>
              </a:tr>
            </a:tbl>
          </a:graphicData>
        </a:graphic>
      </p:graphicFrame>
    </p:spTree>
    <p:extLst>
      <p:ext uri="{BB962C8B-B14F-4D97-AF65-F5344CB8AC3E}">
        <p14:creationId xmlns:p14="http://schemas.microsoft.com/office/powerpoint/2010/main" val="69866482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Subtítulo"/>
          <p:cNvSpPr>
            <a:spLocks noGrp="1"/>
          </p:cNvSpPr>
          <p:nvPr>
            <p:ph type="subTitle" idx="1"/>
          </p:nvPr>
        </p:nvSpPr>
        <p:spPr>
          <a:xfrm>
            <a:off x="475013" y="1472540"/>
            <a:ext cx="5364677" cy="5723464"/>
          </a:xfrm>
        </p:spPr>
        <p:txBody>
          <a:bodyPr>
            <a:normAutofit/>
          </a:bodyPr>
          <a:lstStyle/>
          <a:p>
            <a:pPr algn="just"/>
            <a:r>
              <a:rPr lang="es-ES" sz="2400" dirty="0">
                <a:solidFill>
                  <a:srgbClr val="C00000"/>
                </a:solidFill>
                <a:highlight>
                  <a:srgbClr val="00FF00"/>
                </a:highlight>
                <a:latin typeface="Roboto" panose="02000000000000000000"/>
              </a:rPr>
              <a:t>Se recomienda a todos los deportistas/ técnicos/ oficiales y todo aquel personal necesario para el desarrollo de la competición el uso de la herramienta desarrollada por el Gobierno </a:t>
            </a:r>
            <a:r>
              <a:rPr lang="es-ES" sz="2400" b="1" dirty="0">
                <a:solidFill>
                  <a:srgbClr val="C00000"/>
                </a:solidFill>
                <a:highlight>
                  <a:srgbClr val="00FF00"/>
                </a:highlight>
                <a:latin typeface="Roboto" panose="02000000000000000000"/>
              </a:rPr>
              <a:t>“Radar Covid19”</a:t>
            </a:r>
            <a:r>
              <a:rPr lang="es-ES" sz="2400" dirty="0">
                <a:solidFill>
                  <a:srgbClr val="C00000"/>
                </a:solidFill>
                <a:highlight>
                  <a:srgbClr val="00FF00"/>
                </a:highlight>
                <a:latin typeface="Roboto" panose="02000000000000000000"/>
              </a:rPr>
              <a:t> para que se active también el protocolo ordinario para mayor control de la pandemia.</a:t>
            </a:r>
          </a:p>
          <a:p>
            <a:pPr algn="just"/>
            <a:endParaRPr lang="es-ES" sz="2400" dirty="0">
              <a:solidFill>
                <a:srgbClr val="C00000"/>
              </a:solidFill>
              <a:highlight>
                <a:srgbClr val="00FF00"/>
              </a:highlight>
              <a:latin typeface="Roboto" panose="02000000000000000000"/>
            </a:endParaRPr>
          </a:p>
          <a:p>
            <a:pPr marL="571500" indent="-571500" algn="just">
              <a:buBlip>
                <a:blip r:embed="rId2"/>
              </a:buBlip>
            </a:pPr>
            <a:r>
              <a:rPr lang="es-ES" sz="2400" b="1" dirty="0">
                <a:solidFill>
                  <a:srgbClr val="C00000"/>
                </a:solidFill>
                <a:highlight>
                  <a:srgbClr val="00FF00"/>
                </a:highlight>
                <a:latin typeface="Roboto" panose="02000000000000000000"/>
              </a:rPr>
              <a:t>App para Android (</a:t>
            </a:r>
            <a:r>
              <a:rPr lang="es-ES" sz="2400" b="1" dirty="0">
                <a:solidFill>
                  <a:srgbClr val="C00000"/>
                </a:solidFill>
                <a:highlight>
                  <a:srgbClr val="00FF00"/>
                </a:highlight>
                <a:latin typeface="Roboto" panose="02000000000000000000"/>
                <a:hlinkClick r:id="rId3"/>
              </a:rPr>
              <a:t>aquí</a:t>
            </a:r>
            <a:r>
              <a:rPr lang="es-ES" sz="2400" b="1" dirty="0">
                <a:solidFill>
                  <a:srgbClr val="C00000"/>
                </a:solidFill>
                <a:highlight>
                  <a:srgbClr val="00FF00"/>
                </a:highlight>
                <a:latin typeface="Roboto" panose="02000000000000000000"/>
              </a:rPr>
              <a:t>)</a:t>
            </a:r>
          </a:p>
          <a:p>
            <a:pPr marL="571500" indent="-571500" algn="just">
              <a:buBlip>
                <a:blip r:embed="rId2"/>
              </a:buBlip>
            </a:pPr>
            <a:r>
              <a:rPr lang="es-ES" sz="2400" b="1" dirty="0">
                <a:solidFill>
                  <a:srgbClr val="C00000"/>
                </a:solidFill>
                <a:highlight>
                  <a:srgbClr val="00FF00"/>
                </a:highlight>
                <a:latin typeface="Roboto" panose="02000000000000000000"/>
              </a:rPr>
              <a:t>App para IOS (</a:t>
            </a:r>
            <a:r>
              <a:rPr lang="es-ES" sz="2400" b="1" dirty="0">
                <a:solidFill>
                  <a:srgbClr val="C00000"/>
                </a:solidFill>
                <a:highlight>
                  <a:srgbClr val="00FF00"/>
                </a:highlight>
                <a:latin typeface="Roboto" panose="02000000000000000000"/>
                <a:hlinkClick r:id="rId4"/>
              </a:rPr>
              <a:t>aquí</a:t>
            </a:r>
            <a:r>
              <a:rPr lang="es-ES" sz="2400" b="1" dirty="0">
                <a:solidFill>
                  <a:srgbClr val="C00000"/>
                </a:solidFill>
                <a:highlight>
                  <a:srgbClr val="00FF00"/>
                </a:highlight>
                <a:latin typeface="Roboto" panose="02000000000000000000"/>
              </a:rPr>
              <a:t>)</a:t>
            </a:r>
          </a:p>
          <a:p>
            <a:pPr algn="just"/>
            <a:endParaRPr lang="es-ES" sz="2400" dirty="0">
              <a:solidFill>
                <a:srgbClr val="C00000"/>
              </a:solidFill>
              <a:latin typeface="Roboto" panose="02000000000000000000"/>
            </a:endParaRPr>
          </a:p>
        </p:txBody>
      </p:sp>
      <p:sp>
        <p:nvSpPr>
          <p:cNvPr id="4" name="1 Título">
            <a:extLst>
              <a:ext uri="{FF2B5EF4-FFF2-40B4-BE49-F238E27FC236}">
                <a16:creationId xmlns:a16="http://schemas.microsoft.com/office/drawing/2014/main" id="{C8FBE9C6-21C5-4F7B-8C3A-8BD68CB36EDF}"/>
              </a:ext>
            </a:extLst>
          </p:cNvPr>
          <p:cNvSpPr>
            <a:spLocks noGrp="1"/>
          </p:cNvSpPr>
          <p:nvPr>
            <p:ph type="ctrTitle"/>
          </p:nvPr>
        </p:nvSpPr>
        <p:spPr>
          <a:xfrm>
            <a:off x="5628904" y="158383"/>
            <a:ext cx="4837999" cy="530386"/>
          </a:xfrm>
        </p:spPr>
        <p:txBody>
          <a:bodyPr>
            <a:noAutofit/>
          </a:bodyPr>
          <a:lstStyle/>
          <a:p>
            <a:pPr algn="r"/>
            <a:r>
              <a:rPr lang="es-ES" sz="2400" b="1" dirty="0">
                <a:solidFill>
                  <a:srgbClr val="C00000"/>
                </a:solidFill>
                <a:latin typeface="Roboto"/>
              </a:rPr>
              <a:t>Radar COVID19</a:t>
            </a:r>
            <a:endParaRPr lang="es-ES" sz="2400" dirty="0">
              <a:solidFill>
                <a:srgbClr val="C00000"/>
              </a:solidFill>
              <a:latin typeface="Roboto"/>
            </a:endParaRPr>
          </a:p>
        </p:txBody>
      </p:sp>
      <p:pic>
        <p:nvPicPr>
          <p:cNvPr id="2" name="Picture 2" descr="INFOGRAFIA GENERAL">
            <a:extLst>
              <a:ext uri="{FF2B5EF4-FFF2-40B4-BE49-F238E27FC236}">
                <a16:creationId xmlns:a16="http://schemas.microsoft.com/office/drawing/2014/main" id="{2BDBAA3F-7EE8-4B89-B837-81E9894273C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73210" y="1472540"/>
            <a:ext cx="4155354" cy="58673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788863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83F6AF39-D879-4619-A36C-B8109795664F}"/>
              </a:ext>
            </a:extLst>
          </p:cNvPr>
          <p:cNvPicPr>
            <a:picLocks noChangeAspect="1"/>
          </p:cNvPicPr>
          <p:nvPr/>
        </p:nvPicPr>
        <p:blipFill rotWithShape="1">
          <a:blip r:embed="rId2"/>
          <a:srcRect l="3222" t="14560" r="1785" b="7027"/>
          <a:stretch/>
        </p:blipFill>
        <p:spPr>
          <a:xfrm>
            <a:off x="267617" y="1650670"/>
            <a:ext cx="10153403" cy="4714504"/>
          </a:xfrm>
          <a:prstGeom prst="rect">
            <a:avLst/>
          </a:prstGeom>
        </p:spPr>
      </p:pic>
      <p:sp>
        <p:nvSpPr>
          <p:cNvPr id="7" name="CuadroTexto 6">
            <a:extLst>
              <a:ext uri="{FF2B5EF4-FFF2-40B4-BE49-F238E27FC236}">
                <a16:creationId xmlns:a16="http://schemas.microsoft.com/office/drawing/2014/main" id="{F4675702-DEDE-4188-A54C-C4CC718A06D9}"/>
              </a:ext>
            </a:extLst>
          </p:cNvPr>
          <p:cNvSpPr txBox="1"/>
          <p:nvPr/>
        </p:nvSpPr>
        <p:spPr>
          <a:xfrm>
            <a:off x="267616" y="6453042"/>
            <a:ext cx="10153403" cy="584775"/>
          </a:xfrm>
          <a:prstGeom prst="rect">
            <a:avLst/>
          </a:prstGeom>
          <a:noFill/>
        </p:spPr>
        <p:txBody>
          <a:bodyPr wrap="square">
            <a:spAutoFit/>
          </a:bodyPr>
          <a:lstStyle/>
          <a:p>
            <a:pPr algn="ctr"/>
            <a:r>
              <a:rPr lang="es-ES" sz="3200" b="1" dirty="0">
                <a:highlight>
                  <a:srgbClr val="FFFF00"/>
                </a:highlight>
                <a:hlinkClick r:id="rId3"/>
              </a:rPr>
              <a:t>https://extranet.who.int/dataformv3/index.php/641777</a:t>
            </a:r>
            <a:endParaRPr lang="es-ES" sz="3200" b="1" dirty="0">
              <a:highlight>
                <a:srgbClr val="FFFF00"/>
              </a:highlight>
            </a:endParaRPr>
          </a:p>
        </p:txBody>
      </p:sp>
      <p:sp>
        <p:nvSpPr>
          <p:cNvPr id="8" name="1 Título">
            <a:extLst>
              <a:ext uri="{FF2B5EF4-FFF2-40B4-BE49-F238E27FC236}">
                <a16:creationId xmlns:a16="http://schemas.microsoft.com/office/drawing/2014/main" id="{5BAD86FA-8BCB-4549-88D8-B15A55E6F2E7}"/>
              </a:ext>
            </a:extLst>
          </p:cNvPr>
          <p:cNvSpPr>
            <a:spLocks noGrp="1"/>
          </p:cNvSpPr>
          <p:nvPr>
            <p:ph type="ctrTitle"/>
          </p:nvPr>
        </p:nvSpPr>
        <p:spPr>
          <a:xfrm>
            <a:off x="2386940" y="158383"/>
            <a:ext cx="8079963" cy="530386"/>
          </a:xfrm>
        </p:spPr>
        <p:txBody>
          <a:bodyPr>
            <a:noAutofit/>
          </a:bodyPr>
          <a:lstStyle/>
          <a:p>
            <a:pPr algn="r"/>
            <a:r>
              <a:rPr lang="es-ES" sz="2400" b="1" dirty="0">
                <a:solidFill>
                  <a:srgbClr val="C00000"/>
                </a:solidFill>
                <a:latin typeface="Roboto"/>
              </a:rPr>
              <a:t>Herramienta OMS de recomendación para antes de viajar</a:t>
            </a:r>
            <a:endParaRPr lang="es-ES" sz="2400" dirty="0">
              <a:solidFill>
                <a:srgbClr val="C00000"/>
              </a:solidFill>
              <a:latin typeface="Roboto"/>
            </a:endParaRPr>
          </a:p>
        </p:txBody>
      </p:sp>
    </p:spTree>
    <p:extLst>
      <p:ext uri="{BB962C8B-B14F-4D97-AF65-F5344CB8AC3E}">
        <p14:creationId xmlns:p14="http://schemas.microsoft.com/office/powerpoint/2010/main" val="386788126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17BAFC55-B214-4DED-B06B-59CF59C1C615}"/>
              </a:ext>
            </a:extLst>
          </p:cNvPr>
          <p:cNvSpPr/>
          <p:nvPr/>
        </p:nvSpPr>
        <p:spPr>
          <a:xfrm>
            <a:off x="2909455" y="4334272"/>
            <a:ext cx="5011387" cy="2969053"/>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3" name="2 Subtítulo"/>
          <p:cNvSpPr>
            <a:spLocks noGrp="1"/>
          </p:cNvSpPr>
          <p:nvPr>
            <p:ph type="subTitle" idx="1"/>
          </p:nvPr>
        </p:nvSpPr>
        <p:spPr>
          <a:xfrm>
            <a:off x="475013" y="1472540"/>
            <a:ext cx="9892145" cy="5723464"/>
          </a:xfrm>
        </p:spPr>
        <p:txBody>
          <a:bodyPr>
            <a:normAutofit/>
          </a:bodyPr>
          <a:lstStyle/>
          <a:p>
            <a:pPr marL="571500" indent="-571500" algn="just">
              <a:buBlip>
                <a:blip r:embed="rId2"/>
              </a:buBlip>
            </a:pPr>
            <a:r>
              <a:rPr lang="es-ES" sz="2400" dirty="0">
                <a:solidFill>
                  <a:srgbClr val="C00000"/>
                </a:solidFill>
                <a:latin typeface="Roboto" panose="02000000000000000000"/>
              </a:rPr>
              <a:t>Todas las personas que formen parte del evento, deberán:</a:t>
            </a:r>
          </a:p>
          <a:p>
            <a:pPr marL="1075700" lvl="1" indent="-571500" algn="just">
              <a:buBlip>
                <a:blip r:embed="rId2"/>
              </a:buBlip>
            </a:pPr>
            <a:r>
              <a:rPr lang="es-ES" sz="2000" dirty="0">
                <a:solidFill>
                  <a:srgbClr val="C00000"/>
                </a:solidFill>
                <a:latin typeface="Roboto" panose="02000000000000000000"/>
              </a:rPr>
              <a:t>aportar el Cuestionario Médico previo</a:t>
            </a:r>
          </a:p>
          <a:p>
            <a:pPr marL="1075700" lvl="1" indent="-571500" algn="just">
              <a:buBlip>
                <a:blip r:embed="rId2"/>
              </a:buBlip>
            </a:pPr>
            <a:r>
              <a:rPr lang="es-ES" sz="2000" dirty="0">
                <a:solidFill>
                  <a:srgbClr val="C00000"/>
                </a:solidFill>
                <a:latin typeface="Roboto" panose="02000000000000000000"/>
              </a:rPr>
              <a:t>someterse a una toma de temperatura diaria, que deberá ser inferior a 37’5ºC. Este control será obligatorio cada vez que se acceda a la sede</a:t>
            </a:r>
          </a:p>
          <a:p>
            <a:pPr marL="1075700" lvl="1" indent="-571500" algn="just">
              <a:buBlip>
                <a:blip r:embed="rId2"/>
              </a:buBlip>
            </a:pPr>
            <a:r>
              <a:rPr lang="es-ES" sz="2000" dirty="0">
                <a:solidFill>
                  <a:srgbClr val="C00000"/>
                </a:solidFill>
                <a:latin typeface="Roboto" panose="02000000000000000000"/>
              </a:rPr>
              <a:t>Podrá ser sometido a una medición del nivel de oxígeno, que deberá estar entre un 95% y un 100%.</a:t>
            </a:r>
          </a:p>
          <a:p>
            <a:pPr marL="571500" indent="-571500" algn="just">
              <a:buBlip>
                <a:blip r:embed="rId2"/>
              </a:buBlip>
            </a:pPr>
            <a:r>
              <a:rPr lang="es-ES" sz="2400" dirty="0">
                <a:solidFill>
                  <a:srgbClr val="C00000"/>
                </a:solidFill>
                <a:latin typeface="Roboto" panose="02000000000000000000"/>
              </a:rPr>
              <a:t>Las tomas a los deportistas se realizarán a la entrada al área de transición.</a:t>
            </a:r>
          </a:p>
        </p:txBody>
      </p:sp>
      <p:sp>
        <p:nvSpPr>
          <p:cNvPr id="4" name="1 Título">
            <a:extLst>
              <a:ext uri="{FF2B5EF4-FFF2-40B4-BE49-F238E27FC236}">
                <a16:creationId xmlns:a16="http://schemas.microsoft.com/office/drawing/2014/main" id="{C8FBE9C6-21C5-4F7B-8C3A-8BD68CB36EDF}"/>
              </a:ext>
            </a:extLst>
          </p:cNvPr>
          <p:cNvSpPr>
            <a:spLocks noGrp="1"/>
          </p:cNvSpPr>
          <p:nvPr>
            <p:ph type="ctrTitle"/>
          </p:nvPr>
        </p:nvSpPr>
        <p:spPr>
          <a:xfrm>
            <a:off x="5628904" y="158383"/>
            <a:ext cx="4837999" cy="530386"/>
          </a:xfrm>
        </p:spPr>
        <p:txBody>
          <a:bodyPr>
            <a:noAutofit/>
          </a:bodyPr>
          <a:lstStyle/>
          <a:p>
            <a:pPr algn="r"/>
            <a:r>
              <a:rPr lang="es-ES" sz="2400" b="1" dirty="0">
                <a:solidFill>
                  <a:srgbClr val="C00000"/>
                </a:solidFill>
                <a:latin typeface="Roboto"/>
              </a:rPr>
              <a:t>Medidas preventivas</a:t>
            </a:r>
            <a:endParaRPr lang="es-ES" sz="2400" dirty="0">
              <a:solidFill>
                <a:srgbClr val="C00000"/>
              </a:solidFill>
              <a:latin typeface="Roboto"/>
            </a:endParaRPr>
          </a:p>
        </p:txBody>
      </p:sp>
      <p:pic>
        <p:nvPicPr>
          <p:cNvPr id="1026" name="Picture 2">
            <a:extLst>
              <a:ext uri="{FF2B5EF4-FFF2-40B4-BE49-F238E27FC236}">
                <a16:creationId xmlns:a16="http://schemas.microsoft.com/office/drawing/2014/main" id="{766A927F-DBB8-4EE1-949E-975469A112E4}"/>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624602" y="4571779"/>
            <a:ext cx="2045516" cy="2520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1250AE4B-8B83-4055-9C77-0C7F93A1E34F}"/>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110079" y="4571779"/>
            <a:ext cx="1852443" cy="252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317064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a:extLst>
              <a:ext uri="{FF2B5EF4-FFF2-40B4-BE49-F238E27FC236}">
                <a16:creationId xmlns:a16="http://schemas.microsoft.com/office/drawing/2014/main" id="{0B65FF27-D7F2-410C-BC96-46329B55BE64}"/>
              </a:ext>
            </a:extLst>
          </p:cNvPr>
          <p:cNvSpPr txBox="1">
            <a:spLocks/>
          </p:cNvSpPr>
          <p:nvPr/>
        </p:nvSpPr>
        <p:spPr>
          <a:xfrm>
            <a:off x="6840187" y="158383"/>
            <a:ext cx="3626716" cy="440676"/>
          </a:xfrm>
          <a:prstGeom prst="rect">
            <a:avLst/>
          </a:prstGeom>
        </p:spPr>
        <p:txBody>
          <a:bodyPr vert="horz" lIns="104287" tIns="52144" rIns="104287" bIns="52144" rtlCol="0" anchor="ctr">
            <a:noAutofit/>
          </a:bodyPr>
          <a:lstStyle>
            <a:lvl1pPr algn="ctr" defTabSz="521437" rtl="0" eaLnBrk="1" latinLnBrk="0" hangingPunct="1">
              <a:spcBef>
                <a:spcPct val="0"/>
              </a:spcBef>
              <a:buNone/>
              <a:defRPr sz="5000" kern="1200">
                <a:solidFill>
                  <a:schemeClr val="tx1"/>
                </a:solidFill>
                <a:latin typeface="+mj-lt"/>
                <a:ea typeface="+mj-ea"/>
                <a:cs typeface="+mj-cs"/>
              </a:defRPr>
            </a:lvl1pPr>
          </a:lstStyle>
          <a:p>
            <a:pPr algn="r"/>
            <a:r>
              <a:rPr lang="es-ES" sz="2400" b="1" dirty="0">
                <a:solidFill>
                  <a:srgbClr val="C00000"/>
                </a:solidFill>
                <a:latin typeface="Roboto"/>
              </a:rPr>
              <a:t>Actividades previas</a:t>
            </a:r>
            <a:endParaRPr lang="es-ES" sz="2400" dirty="0">
              <a:solidFill>
                <a:srgbClr val="C00000"/>
              </a:solidFill>
              <a:latin typeface="Roboto"/>
            </a:endParaRPr>
          </a:p>
        </p:txBody>
      </p:sp>
      <p:sp>
        <p:nvSpPr>
          <p:cNvPr id="5" name="2 Subtítulo">
            <a:extLst>
              <a:ext uri="{FF2B5EF4-FFF2-40B4-BE49-F238E27FC236}">
                <a16:creationId xmlns:a16="http://schemas.microsoft.com/office/drawing/2014/main" id="{90F029A0-8D96-453C-90E3-1F604ABFCA41}"/>
              </a:ext>
            </a:extLst>
          </p:cNvPr>
          <p:cNvSpPr>
            <a:spLocks noGrp="1"/>
          </p:cNvSpPr>
          <p:nvPr>
            <p:ph type="subTitle" idx="1"/>
          </p:nvPr>
        </p:nvSpPr>
        <p:spPr>
          <a:xfrm>
            <a:off x="475013" y="1567543"/>
            <a:ext cx="9892145" cy="5628461"/>
          </a:xfrm>
        </p:spPr>
        <p:txBody>
          <a:bodyPr>
            <a:normAutofit/>
          </a:bodyPr>
          <a:lstStyle/>
          <a:p>
            <a:pPr marL="571500" indent="-571500" algn="just">
              <a:buBlip>
                <a:blip r:embed="rId2"/>
              </a:buBlip>
            </a:pPr>
            <a:r>
              <a:rPr lang="es-ES" sz="2400" dirty="0">
                <a:solidFill>
                  <a:srgbClr val="C00000"/>
                </a:solidFill>
                <a:latin typeface="Roboto" panose="02000000000000000000"/>
              </a:rPr>
              <a:t>Como actividad previa prevista, solo se contempla la presentación oficial del evento, la cual se realizará manteniendo en todo momento los protocolos de seguridad y distanciamiento social.</a:t>
            </a:r>
          </a:p>
        </p:txBody>
      </p:sp>
    </p:spTree>
    <p:extLst>
      <p:ext uri="{BB962C8B-B14F-4D97-AF65-F5344CB8AC3E}">
        <p14:creationId xmlns:p14="http://schemas.microsoft.com/office/powerpoint/2010/main" val="48199156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a:extLst>
              <a:ext uri="{FF2B5EF4-FFF2-40B4-BE49-F238E27FC236}">
                <a16:creationId xmlns:a16="http://schemas.microsoft.com/office/drawing/2014/main" id="{0B65FF27-D7F2-410C-BC96-46329B55BE64}"/>
              </a:ext>
            </a:extLst>
          </p:cNvPr>
          <p:cNvSpPr txBox="1">
            <a:spLocks/>
          </p:cNvSpPr>
          <p:nvPr/>
        </p:nvSpPr>
        <p:spPr>
          <a:xfrm>
            <a:off x="6840187" y="158383"/>
            <a:ext cx="3626716" cy="440676"/>
          </a:xfrm>
          <a:prstGeom prst="rect">
            <a:avLst/>
          </a:prstGeom>
        </p:spPr>
        <p:txBody>
          <a:bodyPr vert="horz" lIns="104287" tIns="52144" rIns="104287" bIns="52144" rtlCol="0" anchor="ctr">
            <a:noAutofit/>
          </a:bodyPr>
          <a:lstStyle>
            <a:lvl1pPr algn="ctr" defTabSz="521437" rtl="0" eaLnBrk="1" latinLnBrk="0" hangingPunct="1">
              <a:spcBef>
                <a:spcPct val="0"/>
              </a:spcBef>
              <a:buNone/>
              <a:defRPr sz="5000" kern="1200">
                <a:solidFill>
                  <a:schemeClr val="tx1"/>
                </a:solidFill>
                <a:latin typeface="+mj-lt"/>
                <a:ea typeface="+mj-ea"/>
                <a:cs typeface="+mj-cs"/>
              </a:defRPr>
            </a:lvl1pPr>
          </a:lstStyle>
          <a:p>
            <a:pPr algn="r"/>
            <a:r>
              <a:rPr lang="es-ES" sz="2400" b="1" dirty="0">
                <a:solidFill>
                  <a:srgbClr val="C00000"/>
                </a:solidFill>
                <a:latin typeface="Roboto"/>
              </a:rPr>
              <a:t>Desplazamientos</a:t>
            </a:r>
            <a:endParaRPr lang="es-ES" sz="2400" dirty="0">
              <a:solidFill>
                <a:srgbClr val="C00000"/>
              </a:solidFill>
              <a:latin typeface="Roboto"/>
            </a:endParaRPr>
          </a:p>
        </p:txBody>
      </p:sp>
      <p:sp>
        <p:nvSpPr>
          <p:cNvPr id="5" name="2 Subtítulo">
            <a:extLst>
              <a:ext uri="{FF2B5EF4-FFF2-40B4-BE49-F238E27FC236}">
                <a16:creationId xmlns:a16="http://schemas.microsoft.com/office/drawing/2014/main" id="{90F029A0-8D96-453C-90E3-1F604ABFCA41}"/>
              </a:ext>
            </a:extLst>
          </p:cNvPr>
          <p:cNvSpPr>
            <a:spLocks noGrp="1"/>
          </p:cNvSpPr>
          <p:nvPr>
            <p:ph type="subTitle" idx="1"/>
          </p:nvPr>
        </p:nvSpPr>
        <p:spPr>
          <a:xfrm>
            <a:off x="475013" y="1567543"/>
            <a:ext cx="9892145" cy="5628461"/>
          </a:xfrm>
        </p:spPr>
        <p:txBody>
          <a:bodyPr>
            <a:normAutofit/>
          </a:bodyPr>
          <a:lstStyle/>
          <a:p>
            <a:pPr marL="571500" indent="-571500" algn="just">
              <a:buBlip>
                <a:blip r:embed="rId2"/>
              </a:buBlip>
            </a:pPr>
            <a:r>
              <a:rPr lang="es-ES" sz="2400" dirty="0">
                <a:solidFill>
                  <a:srgbClr val="C00000"/>
                </a:solidFill>
                <a:highlight>
                  <a:srgbClr val="00FF00"/>
                </a:highlight>
                <a:latin typeface="Roboto" panose="02000000000000000000"/>
              </a:rPr>
              <a:t>Con el objetivo de facilitar el desarrollo dentro de la máxima normalidad posible de las competiciones, en caso de que se establezcan restricciones a la movilidad interprovincial o interterritorial por parte de las autoridades competentes, las CCAA se comprometen a autorizar el desplazamiento de los deportistas y el personal técnico necesario para la celebración de las competiciones. </a:t>
            </a:r>
          </a:p>
          <a:p>
            <a:pPr marL="571500" indent="-571500" algn="just">
              <a:buBlip>
                <a:blip r:embed="rId2"/>
              </a:buBlip>
            </a:pPr>
            <a:r>
              <a:rPr lang="es-ES" sz="2400" dirty="0">
                <a:solidFill>
                  <a:srgbClr val="C00000"/>
                </a:solidFill>
                <a:highlight>
                  <a:srgbClr val="00FF00"/>
                </a:highlight>
                <a:latin typeface="Roboto" panose="02000000000000000000"/>
              </a:rPr>
              <a:t>A efectos de cumplimentar lo anterior la FETRI remitirá el listado de deportistas y personal técnico implicado en la celebración de dicha competición a las autoridades competentes de las CCAA y en su caso de las CCLL.</a:t>
            </a:r>
          </a:p>
          <a:p>
            <a:pPr algn="just"/>
            <a:endParaRPr lang="es-ES" sz="2400" dirty="0">
              <a:solidFill>
                <a:srgbClr val="C00000"/>
              </a:solidFill>
              <a:highlight>
                <a:srgbClr val="00FF00"/>
              </a:highlight>
              <a:latin typeface="Roboto" panose="02000000000000000000"/>
            </a:endParaRPr>
          </a:p>
        </p:txBody>
      </p:sp>
    </p:spTree>
    <p:extLst>
      <p:ext uri="{BB962C8B-B14F-4D97-AF65-F5344CB8AC3E}">
        <p14:creationId xmlns:p14="http://schemas.microsoft.com/office/powerpoint/2010/main" val="255850082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a:extLst>
              <a:ext uri="{FF2B5EF4-FFF2-40B4-BE49-F238E27FC236}">
                <a16:creationId xmlns:a16="http://schemas.microsoft.com/office/drawing/2014/main" id="{0B65FF27-D7F2-410C-BC96-46329B55BE64}"/>
              </a:ext>
            </a:extLst>
          </p:cNvPr>
          <p:cNvSpPr txBox="1">
            <a:spLocks/>
          </p:cNvSpPr>
          <p:nvPr/>
        </p:nvSpPr>
        <p:spPr>
          <a:xfrm>
            <a:off x="6840187" y="158383"/>
            <a:ext cx="3626716" cy="440676"/>
          </a:xfrm>
          <a:prstGeom prst="rect">
            <a:avLst/>
          </a:prstGeom>
        </p:spPr>
        <p:txBody>
          <a:bodyPr vert="horz" lIns="104287" tIns="52144" rIns="104287" bIns="52144" rtlCol="0" anchor="ctr">
            <a:noAutofit/>
          </a:bodyPr>
          <a:lstStyle>
            <a:lvl1pPr algn="ctr" defTabSz="521437" rtl="0" eaLnBrk="1" latinLnBrk="0" hangingPunct="1">
              <a:spcBef>
                <a:spcPct val="0"/>
              </a:spcBef>
              <a:buNone/>
              <a:defRPr sz="5000" kern="1200">
                <a:solidFill>
                  <a:schemeClr val="tx1"/>
                </a:solidFill>
                <a:latin typeface="+mj-lt"/>
                <a:ea typeface="+mj-ea"/>
                <a:cs typeface="+mj-cs"/>
              </a:defRPr>
            </a:lvl1pPr>
          </a:lstStyle>
          <a:p>
            <a:pPr algn="r"/>
            <a:r>
              <a:rPr lang="es-ES" sz="2400" b="1" dirty="0">
                <a:solidFill>
                  <a:srgbClr val="C00000"/>
                </a:solidFill>
                <a:latin typeface="Roboto"/>
              </a:rPr>
              <a:t>Sede del evento</a:t>
            </a:r>
            <a:endParaRPr lang="es-ES" sz="2400" dirty="0">
              <a:solidFill>
                <a:srgbClr val="C00000"/>
              </a:solidFill>
              <a:latin typeface="Roboto"/>
            </a:endParaRPr>
          </a:p>
        </p:txBody>
      </p:sp>
      <p:sp>
        <p:nvSpPr>
          <p:cNvPr id="5" name="2 Subtítulo">
            <a:extLst>
              <a:ext uri="{FF2B5EF4-FFF2-40B4-BE49-F238E27FC236}">
                <a16:creationId xmlns:a16="http://schemas.microsoft.com/office/drawing/2014/main" id="{90F029A0-8D96-453C-90E3-1F604ABFCA41}"/>
              </a:ext>
            </a:extLst>
          </p:cNvPr>
          <p:cNvSpPr>
            <a:spLocks noGrp="1"/>
          </p:cNvSpPr>
          <p:nvPr>
            <p:ph type="subTitle" idx="1"/>
          </p:nvPr>
        </p:nvSpPr>
        <p:spPr>
          <a:xfrm>
            <a:off x="475013" y="1603169"/>
            <a:ext cx="9892145" cy="5592835"/>
          </a:xfrm>
        </p:spPr>
        <p:txBody>
          <a:bodyPr>
            <a:normAutofit fontScale="92500" lnSpcReduction="10000"/>
          </a:bodyPr>
          <a:lstStyle/>
          <a:p>
            <a:pPr marL="571500" indent="-571500" algn="just">
              <a:buBlip>
                <a:blip r:embed="rId2"/>
              </a:buBlip>
            </a:pPr>
            <a:r>
              <a:rPr lang="es-ES" sz="2400" dirty="0">
                <a:solidFill>
                  <a:srgbClr val="C00000"/>
                </a:solidFill>
                <a:highlight>
                  <a:srgbClr val="00FF00"/>
                </a:highlight>
                <a:latin typeface="Roboto" panose="02000000000000000000"/>
              </a:rPr>
              <a:t>Dentro de los riesgos analizados, juega un factor clave el poder blindar/cerrar la sede del evento, para evitar que el deportista se mueva por diferentes zonas con accesos diferentes y la interacción con público u otras personas</a:t>
            </a:r>
          </a:p>
          <a:p>
            <a:pPr marL="571500" indent="-571500" algn="just">
              <a:buBlip>
                <a:blip r:embed="rId2"/>
              </a:buBlip>
            </a:pPr>
            <a:r>
              <a:rPr lang="es-ES" sz="2400" dirty="0">
                <a:solidFill>
                  <a:srgbClr val="C00000"/>
                </a:solidFill>
                <a:highlight>
                  <a:srgbClr val="00FF00"/>
                </a:highlight>
                <a:latin typeface="Roboto" panose="02000000000000000000"/>
              </a:rPr>
              <a:t>Para ello es aconsejable determinar cual va a ser la sede, que podrá tener un área de operaciones antes del evento y otro área extendida durante el evento</a:t>
            </a:r>
          </a:p>
          <a:p>
            <a:pPr marL="571500" indent="-571500" algn="just">
              <a:buBlip>
                <a:blip r:embed="rId2"/>
              </a:buBlip>
            </a:pPr>
            <a:r>
              <a:rPr lang="es-ES" sz="2400" dirty="0">
                <a:solidFill>
                  <a:srgbClr val="C00000"/>
                </a:solidFill>
                <a:highlight>
                  <a:srgbClr val="00FF00"/>
                </a:highlight>
                <a:latin typeface="Roboto" panose="02000000000000000000"/>
              </a:rPr>
              <a:t>El objetivo es que todo el personal acreditado entre en la sede antes del evento, y no lo abandone hasta después del evento y que bajo un único control de acceso seguro, donde se hagan las tomas de temperatura, se acceda al interior de la misma</a:t>
            </a:r>
          </a:p>
          <a:p>
            <a:pPr marL="571500" indent="-571500" algn="just">
              <a:buBlip>
                <a:blip r:embed="rId2"/>
              </a:buBlip>
            </a:pPr>
            <a:r>
              <a:rPr lang="es-ES" sz="2400" dirty="0">
                <a:solidFill>
                  <a:srgbClr val="C00000"/>
                </a:solidFill>
                <a:highlight>
                  <a:srgbClr val="00FF00"/>
                </a:highlight>
                <a:latin typeface="Roboto" panose="02000000000000000000"/>
              </a:rPr>
              <a:t>La sede podrá tener anexa una zona con aforo para público, controlando el acceso y las personas que están en el interior en cada momento</a:t>
            </a:r>
          </a:p>
          <a:p>
            <a:pPr marL="571500" indent="-571500" algn="just">
              <a:buBlip>
                <a:blip r:embed="rId2"/>
              </a:buBlip>
            </a:pPr>
            <a:r>
              <a:rPr lang="es-ES" sz="2400" dirty="0">
                <a:solidFill>
                  <a:srgbClr val="C00000"/>
                </a:solidFill>
                <a:highlight>
                  <a:srgbClr val="00FF00"/>
                </a:highlight>
                <a:latin typeface="Roboto" panose="02000000000000000000"/>
              </a:rPr>
              <a:t>Se aconseja que el perímetro de la sede esté cerrado con valla alta y rafia para disuadir que el público pueda estar viendo pegados a las vallas</a:t>
            </a:r>
          </a:p>
        </p:txBody>
      </p:sp>
    </p:spTree>
    <p:extLst>
      <p:ext uri="{BB962C8B-B14F-4D97-AF65-F5344CB8AC3E}">
        <p14:creationId xmlns:p14="http://schemas.microsoft.com/office/powerpoint/2010/main" val="39394863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a:extLst>
              <a:ext uri="{FF2B5EF4-FFF2-40B4-BE49-F238E27FC236}">
                <a16:creationId xmlns:a16="http://schemas.microsoft.com/office/drawing/2014/main" id="{0B65FF27-D7F2-410C-BC96-46329B55BE64}"/>
              </a:ext>
            </a:extLst>
          </p:cNvPr>
          <p:cNvSpPr txBox="1">
            <a:spLocks/>
          </p:cNvSpPr>
          <p:nvPr/>
        </p:nvSpPr>
        <p:spPr>
          <a:xfrm>
            <a:off x="4049486" y="158383"/>
            <a:ext cx="6417417" cy="440676"/>
          </a:xfrm>
          <a:prstGeom prst="rect">
            <a:avLst/>
          </a:prstGeom>
        </p:spPr>
        <p:txBody>
          <a:bodyPr vert="horz" lIns="104287" tIns="52144" rIns="104287" bIns="52144" rtlCol="0" anchor="ctr">
            <a:noAutofit/>
          </a:bodyPr>
          <a:lstStyle>
            <a:lvl1pPr algn="ctr" defTabSz="521437" rtl="0" eaLnBrk="1" latinLnBrk="0" hangingPunct="1">
              <a:spcBef>
                <a:spcPct val="0"/>
              </a:spcBef>
              <a:buNone/>
              <a:defRPr sz="5000" kern="1200">
                <a:solidFill>
                  <a:schemeClr val="tx1"/>
                </a:solidFill>
                <a:latin typeface="+mj-lt"/>
                <a:ea typeface="+mj-ea"/>
                <a:cs typeface="+mj-cs"/>
              </a:defRPr>
            </a:lvl1pPr>
          </a:lstStyle>
          <a:p>
            <a:pPr algn="r"/>
            <a:r>
              <a:rPr lang="es-ES" sz="2400" b="1" dirty="0">
                <a:solidFill>
                  <a:srgbClr val="C00000"/>
                </a:solidFill>
                <a:latin typeface="Roboto"/>
              </a:rPr>
              <a:t>Sede del evento / Servicios y Espacios</a:t>
            </a:r>
            <a:endParaRPr lang="es-ES" sz="2400" dirty="0">
              <a:solidFill>
                <a:srgbClr val="C00000"/>
              </a:solidFill>
              <a:latin typeface="Roboto"/>
            </a:endParaRPr>
          </a:p>
        </p:txBody>
      </p:sp>
      <p:sp>
        <p:nvSpPr>
          <p:cNvPr id="5" name="2 Subtítulo">
            <a:extLst>
              <a:ext uri="{FF2B5EF4-FFF2-40B4-BE49-F238E27FC236}">
                <a16:creationId xmlns:a16="http://schemas.microsoft.com/office/drawing/2014/main" id="{90F029A0-8D96-453C-90E3-1F604ABFCA41}"/>
              </a:ext>
            </a:extLst>
          </p:cNvPr>
          <p:cNvSpPr>
            <a:spLocks noGrp="1"/>
          </p:cNvSpPr>
          <p:nvPr>
            <p:ph type="subTitle" idx="1"/>
          </p:nvPr>
        </p:nvSpPr>
        <p:spPr>
          <a:xfrm>
            <a:off x="475013" y="1603169"/>
            <a:ext cx="9892145" cy="5592835"/>
          </a:xfrm>
        </p:spPr>
        <p:txBody>
          <a:bodyPr>
            <a:normAutofit/>
          </a:bodyPr>
          <a:lstStyle/>
          <a:p>
            <a:pPr marL="571500" indent="-571500" algn="just">
              <a:buBlip>
                <a:blip r:embed="rId2"/>
              </a:buBlip>
            </a:pPr>
            <a:r>
              <a:rPr lang="es-ES" sz="2400" dirty="0">
                <a:solidFill>
                  <a:srgbClr val="C00000"/>
                </a:solidFill>
                <a:highlight>
                  <a:srgbClr val="00FF00"/>
                </a:highlight>
                <a:latin typeface="Roboto" panose="02000000000000000000"/>
              </a:rPr>
              <a:t>La sede, tanto en su versión de operaciones antes del evento, como durante el evento, debe incluir los siguientes espacios/servicios</a:t>
            </a:r>
          </a:p>
          <a:p>
            <a:pPr marL="1075700" lvl="1" indent="-571500" algn="just">
              <a:buBlip>
                <a:blip r:embed="rId2"/>
              </a:buBlip>
            </a:pPr>
            <a:r>
              <a:rPr lang="es-ES" sz="2000" dirty="0">
                <a:solidFill>
                  <a:srgbClr val="C00000"/>
                </a:solidFill>
                <a:highlight>
                  <a:srgbClr val="00FF00"/>
                </a:highlight>
                <a:latin typeface="Roboto" panose="02000000000000000000"/>
              </a:rPr>
              <a:t>Salida</a:t>
            </a:r>
          </a:p>
          <a:p>
            <a:pPr marL="1075700" lvl="1" indent="-571500" algn="just">
              <a:buBlip>
                <a:blip r:embed="rId2"/>
              </a:buBlip>
            </a:pPr>
            <a:r>
              <a:rPr lang="es-ES" sz="2000" dirty="0">
                <a:solidFill>
                  <a:srgbClr val="C00000"/>
                </a:solidFill>
                <a:highlight>
                  <a:srgbClr val="00FF00"/>
                </a:highlight>
                <a:latin typeface="Roboto" panose="02000000000000000000"/>
              </a:rPr>
              <a:t>Transición</a:t>
            </a:r>
          </a:p>
          <a:p>
            <a:pPr marL="1075700" lvl="1" indent="-571500" algn="just">
              <a:buBlip>
                <a:blip r:embed="rId2"/>
              </a:buBlip>
            </a:pPr>
            <a:r>
              <a:rPr lang="es-ES" sz="2000" dirty="0">
                <a:solidFill>
                  <a:srgbClr val="C00000"/>
                </a:solidFill>
                <a:highlight>
                  <a:srgbClr val="00FF00"/>
                </a:highlight>
                <a:latin typeface="Roboto" panose="02000000000000000000"/>
              </a:rPr>
              <a:t>Inicio/Fin de ciclismo y carrera</a:t>
            </a:r>
          </a:p>
          <a:p>
            <a:pPr marL="1075700" lvl="1" indent="-571500" algn="just">
              <a:buBlip>
                <a:blip r:embed="rId2"/>
              </a:buBlip>
            </a:pPr>
            <a:r>
              <a:rPr lang="es-ES" sz="2000" dirty="0">
                <a:solidFill>
                  <a:srgbClr val="C00000"/>
                </a:solidFill>
                <a:highlight>
                  <a:srgbClr val="00FF00"/>
                </a:highlight>
                <a:latin typeface="Roboto" panose="02000000000000000000"/>
              </a:rPr>
              <a:t>Meta</a:t>
            </a:r>
          </a:p>
          <a:p>
            <a:pPr marL="1075700" lvl="1" indent="-571500" algn="just">
              <a:buBlip>
                <a:blip r:embed="rId2"/>
              </a:buBlip>
            </a:pPr>
            <a:r>
              <a:rPr lang="es-ES" sz="2000" dirty="0">
                <a:solidFill>
                  <a:srgbClr val="C00000"/>
                </a:solidFill>
                <a:highlight>
                  <a:srgbClr val="00FF00"/>
                </a:highlight>
                <a:latin typeface="Roboto" panose="02000000000000000000"/>
              </a:rPr>
              <a:t>Guardarropa</a:t>
            </a:r>
          </a:p>
          <a:p>
            <a:pPr marL="1075700" lvl="1" indent="-571500" algn="just">
              <a:buBlip>
                <a:blip r:embed="rId2"/>
              </a:buBlip>
            </a:pPr>
            <a:r>
              <a:rPr lang="es-ES" sz="2000" dirty="0">
                <a:solidFill>
                  <a:srgbClr val="C00000"/>
                </a:solidFill>
                <a:highlight>
                  <a:srgbClr val="00FF00"/>
                </a:highlight>
                <a:latin typeface="Roboto" panose="02000000000000000000"/>
              </a:rPr>
              <a:t>Zona de recuperación</a:t>
            </a:r>
          </a:p>
          <a:p>
            <a:pPr marL="1075700" lvl="1" indent="-571500" algn="just">
              <a:buBlip>
                <a:blip r:embed="rId2"/>
              </a:buBlip>
            </a:pPr>
            <a:r>
              <a:rPr lang="es-ES" sz="2000" dirty="0">
                <a:solidFill>
                  <a:srgbClr val="C00000"/>
                </a:solidFill>
                <a:highlight>
                  <a:srgbClr val="00FF00"/>
                </a:highlight>
                <a:latin typeface="Roboto" panose="02000000000000000000"/>
              </a:rPr>
              <a:t>WC</a:t>
            </a:r>
          </a:p>
          <a:p>
            <a:pPr marL="1075700" lvl="1" indent="-571500" algn="just">
              <a:buBlip>
                <a:blip r:embed="rId2"/>
              </a:buBlip>
            </a:pPr>
            <a:r>
              <a:rPr lang="es-ES" sz="2000" dirty="0">
                <a:solidFill>
                  <a:srgbClr val="C00000"/>
                </a:solidFill>
                <a:highlight>
                  <a:srgbClr val="00FF00"/>
                </a:highlight>
                <a:latin typeface="Roboto" panose="02000000000000000000"/>
              </a:rPr>
              <a:t>Servicio mecánico autoservicio</a:t>
            </a:r>
          </a:p>
          <a:p>
            <a:pPr marL="1075700" lvl="1" indent="-571500" algn="just">
              <a:buBlip>
                <a:blip r:embed="rId2"/>
              </a:buBlip>
            </a:pPr>
            <a:r>
              <a:rPr lang="es-ES" sz="2000" dirty="0">
                <a:solidFill>
                  <a:srgbClr val="C00000"/>
                </a:solidFill>
                <a:highlight>
                  <a:srgbClr val="00FF00"/>
                </a:highlight>
                <a:latin typeface="Roboto" panose="02000000000000000000"/>
              </a:rPr>
              <a:t>Todos los servicios destinados al staff/voluntarios</a:t>
            </a:r>
          </a:p>
        </p:txBody>
      </p:sp>
      <p:pic>
        <p:nvPicPr>
          <p:cNvPr id="3" name="Imagen 2" descr="Imagen que contiene persona, edificio, exterior, mujer&#10;&#10;Descripción generada automáticamente">
            <a:extLst>
              <a:ext uri="{FF2B5EF4-FFF2-40B4-BE49-F238E27FC236}">
                <a16:creationId xmlns:a16="http://schemas.microsoft.com/office/drawing/2014/main" id="{8DB0242A-0AA8-4022-8DA0-192C9477A77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747658" y="2814451"/>
            <a:ext cx="4374861" cy="2865534"/>
          </a:xfrm>
          <a:prstGeom prst="rect">
            <a:avLst/>
          </a:prstGeom>
        </p:spPr>
      </p:pic>
    </p:spTree>
    <p:extLst>
      <p:ext uri="{BB962C8B-B14F-4D97-AF65-F5344CB8AC3E}">
        <p14:creationId xmlns:p14="http://schemas.microsoft.com/office/powerpoint/2010/main" val="365482274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a:extLst>
              <a:ext uri="{FF2B5EF4-FFF2-40B4-BE49-F238E27FC236}">
                <a16:creationId xmlns:a16="http://schemas.microsoft.com/office/drawing/2014/main" id="{0B65FF27-D7F2-410C-BC96-46329B55BE64}"/>
              </a:ext>
            </a:extLst>
          </p:cNvPr>
          <p:cNvSpPr txBox="1">
            <a:spLocks/>
          </p:cNvSpPr>
          <p:nvPr/>
        </p:nvSpPr>
        <p:spPr>
          <a:xfrm>
            <a:off x="4049486" y="158383"/>
            <a:ext cx="6417417" cy="440676"/>
          </a:xfrm>
          <a:prstGeom prst="rect">
            <a:avLst/>
          </a:prstGeom>
        </p:spPr>
        <p:txBody>
          <a:bodyPr vert="horz" lIns="104287" tIns="52144" rIns="104287" bIns="52144" rtlCol="0" anchor="ctr">
            <a:noAutofit/>
          </a:bodyPr>
          <a:lstStyle>
            <a:lvl1pPr algn="ctr" defTabSz="521437" rtl="0" eaLnBrk="1" latinLnBrk="0" hangingPunct="1">
              <a:spcBef>
                <a:spcPct val="0"/>
              </a:spcBef>
              <a:buNone/>
              <a:defRPr sz="5000" kern="1200">
                <a:solidFill>
                  <a:schemeClr val="tx1"/>
                </a:solidFill>
                <a:latin typeface="+mj-lt"/>
                <a:ea typeface="+mj-ea"/>
                <a:cs typeface="+mj-cs"/>
              </a:defRPr>
            </a:lvl1pPr>
          </a:lstStyle>
          <a:p>
            <a:pPr algn="r"/>
            <a:r>
              <a:rPr lang="es-ES" sz="2400" b="1" dirty="0">
                <a:solidFill>
                  <a:srgbClr val="C00000"/>
                </a:solidFill>
                <a:latin typeface="Roboto"/>
              </a:rPr>
              <a:t>Sede del evento / Operaciones</a:t>
            </a:r>
            <a:endParaRPr lang="es-ES" sz="2400" dirty="0">
              <a:solidFill>
                <a:srgbClr val="C00000"/>
              </a:solidFill>
              <a:latin typeface="Roboto"/>
            </a:endParaRPr>
          </a:p>
        </p:txBody>
      </p:sp>
      <p:sp>
        <p:nvSpPr>
          <p:cNvPr id="5" name="2 Subtítulo">
            <a:extLst>
              <a:ext uri="{FF2B5EF4-FFF2-40B4-BE49-F238E27FC236}">
                <a16:creationId xmlns:a16="http://schemas.microsoft.com/office/drawing/2014/main" id="{90F029A0-8D96-453C-90E3-1F604ABFCA41}"/>
              </a:ext>
            </a:extLst>
          </p:cNvPr>
          <p:cNvSpPr>
            <a:spLocks noGrp="1"/>
          </p:cNvSpPr>
          <p:nvPr>
            <p:ph type="subTitle" idx="1"/>
          </p:nvPr>
        </p:nvSpPr>
        <p:spPr>
          <a:xfrm>
            <a:off x="475013" y="1603169"/>
            <a:ext cx="9892145" cy="5592835"/>
          </a:xfrm>
        </p:spPr>
        <p:txBody>
          <a:bodyPr>
            <a:normAutofit lnSpcReduction="10000"/>
          </a:bodyPr>
          <a:lstStyle/>
          <a:p>
            <a:pPr marL="571500" indent="-571500" algn="just">
              <a:buBlip>
                <a:blip r:embed="rId2"/>
              </a:buBlip>
            </a:pPr>
            <a:r>
              <a:rPr lang="es-ES" sz="2400" dirty="0">
                <a:solidFill>
                  <a:srgbClr val="C00000"/>
                </a:solidFill>
                <a:highlight>
                  <a:srgbClr val="00FF00"/>
                </a:highlight>
                <a:latin typeface="Roboto" panose="02000000000000000000"/>
              </a:rPr>
              <a:t>Cualquier persona acreditada y los deportistas solo podrá entrar y salir por la puerta principal de acceso</a:t>
            </a:r>
          </a:p>
          <a:p>
            <a:pPr marL="571500" indent="-571500" algn="just">
              <a:buBlip>
                <a:blip r:embed="rId2"/>
              </a:buBlip>
            </a:pPr>
            <a:r>
              <a:rPr lang="es-ES" sz="2400" dirty="0">
                <a:solidFill>
                  <a:srgbClr val="C00000"/>
                </a:solidFill>
                <a:highlight>
                  <a:srgbClr val="00FF00"/>
                </a:highlight>
                <a:latin typeface="Roboto" panose="02000000000000000000"/>
              </a:rPr>
              <a:t>En dicho acceso, controlado por seguridad privada, habrá un control de temperatura, para asegurar que la persona puede acceder. En caso de que la temperatura esté con valores por encima de lo establecido, se avisará a los servicios médicos para que activen el plan de emergencia</a:t>
            </a:r>
          </a:p>
          <a:p>
            <a:pPr marL="571500" indent="-571500" algn="just">
              <a:buBlip>
                <a:blip r:embed="rId2"/>
              </a:buBlip>
            </a:pPr>
            <a:r>
              <a:rPr lang="es-ES" sz="2400" dirty="0">
                <a:solidFill>
                  <a:srgbClr val="C00000"/>
                </a:solidFill>
                <a:highlight>
                  <a:srgbClr val="00FF00"/>
                </a:highlight>
                <a:latin typeface="Roboto" panose="02000000000000000000"/>
              </a:rPr>
              <a:t>Solo un grupo de personas autorizadas, con una acreditación especial </a:t>
            </a:r>
            <a:r>
              <a:rPr lang="es-ES" sz="2400" i="1" dirty="0">
                <a:solidFill>
                  <a:srgbClr val="C00000"/>
                </a:solidFill>
                <a:highlight>
                  <a:srgbClr val="00FF00"/>
                </a:highlight>
                <a:latin typeface="Roboto" panose="02000000000000000000"/>
              </a:rPr>
              <a:t>“</a:t>
            </a:r>
            <a:r>
              <a:rPr lang="es-ES" sz="2400" i="1" dirty="0" err="1">
                <a:solidFill>
                  <a:srgbClr val="C00000"/>
                </a:solidFill>
                <a:highlight>
                  <a:srgbClr val="00FF00"/>
                </a:highlight>
                <a:latin typeface="Roboto" panose="02000000000000000000"/>
              </a:rPr>
              <a:t>upgrade</a:t>
            </a:r>
            <a:r>
              <a:rPr lang="es-ES" sz="2400" i="1" dirty="0">
                <a:solidFill>
                  <a:srgbClr val="C00000"/>
                </a:solidFill>
                <a:highlight>
                  <a:srgbClr val="00FF00"/>
                </a:highlight>
                <a:latin typeface="Roboto" panose="02000000000000000000"/>
              </a:rPr>
              <a:t>”</a:t>
            </a:r>
            <a:r>
              <a:rPr lang="es-ES" sz="2400" dirty="0">
                <a:solidFill>
                  <a:srgbClr val="C00000"/>
                </a:solidFill>
                <a:highlight>
                  <a:srgbClr val="00FF00"/>
                </a:highlight>
                <a:latin typeface="Roboto" panose="02000000000000000000"/>
              </a:rPr>
              <a:t>, podrán entrar y salir por los extremos de la sede utilizados para acceder al terreno de juego</a:t>
            </a:r>
          </a:p>
          <a:p>
            <a:pPr marL="571500" indent="-571500" algn="just">
              <a:buBlip>
                <a:blip r:embed="rId2"/>
              </a:buBlip>
            </a:pPr>
            <a:r>
              <a:rPr lang="es-ES" sz="2400" dirty="0">
                <a:solidFill>
                  <a:srgbClr val="C00000"/>
                </a:solidFill>
                <a:highlight>
                  <a:srgbClr val="00FF00"/>
                </a:highlight>
                <a:latin typeface="Roboto" panose="02000000000000000000"/>
              </a:rPr>
              <a:t>Los deportistas accederán con su bicicleta y equipamiento antes de la competición, y no podrán abandonar la sede hasta que finalicen la misma y lo hagan con su bicicleta en la mano</a:t>
            </a:r>
          </a:p>
          <a:p>
            <a:pPr marL="571500" indent="-571500" algn="just">
              <a:buBlip>
                <a:blip r:embed="rId2"/>
              </a:buBlip>
            </a:pPr>
            <a:r>
              <a:rPr lang="es-ES" sz="2400" dirty="0">
                <a:solidFill>
                  <a:srgbClr val="C00000"/>
                </a:solidFill>
                <a:highlight>
                  <a:srgbClr val="00FF00"/>
                </a:highlight>
                <a:latin typeface="Roboto" panose="02000000000000000000"/>
              </a:rPr>
              <a:t>Cualquier incumplimiento de esta norma supondrá la retirada de la acreditación</a:t>
            </a:r>
            <a:endParaRPr lang="es-ES" sz="2000" dirty="0">
              <a:solidFill>
                <a:srgbClr val="C00000"/>
              </a:solidFill>
              <a:highlight>
                <a:srgbClr val="00FF00"/>
              </a:highlight>
              <a:latin typeface="Roboto" panose="02000000000000000000"/>
            </a:endParaRPr>
          </a:p>
        </p:txBody>
      </p:sp>
    </p:spTree>
    <p:extLst>
      <p:ext uri="{BB962C8B-B14F-4D97-AF65-F5344CB8AC3E}">
        <p14:creationId xmlns:p14="http://schemas.microsoft.com/office/powerpoint/2010/main" val="254271072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a:extLst>
              <a:ext uri="{FF2B5EF4-FFF2-40B4-BE49-F238E27FC236}">
                <a16:creationId xmlns:a16="http://schemas.microsoft.com/office/drawing/2014/main" id="{0B65FF27-D7F2-410C-BC96-46329B55BE64}"/>
              </a:ext>
            </a:extLst>
          </p:cNvPr>
          <p:cNvSpPr txBox="1">
            <a:spLocks/>
          </p:cNvSpPr>
          <p:nvPr/>
        </p:nvSpPr>
        <p:spPr>
          <a:xfrm>
            <a:off x="6080166" y="158383"/>
            <a:ext cx="4386737" cy="589762"/>
          </a:xfrm>
          <a:prstGeom prst="rect">
            <a:avLst/>
          </a:prstGeom>
        </p:spPr>
        <p:txBody>
          <a:bodyPr vert="horz" lIns="104287" tIns="52144" rIns="104287" bIns="52144" rtlCol="0" anchor="ctr">
            <a:noAutofit/>
          </a:bodyPr>
          <a:lstStyle>
            <a:lvl1pPr algn="ctr" defTabSz="521437" rtl="0" eaLnBrk="1" latinLnBrk="0" hangingPunct="1">
              <a:spcBef>
                <a:spcPct val="0"/>
              </a:spcBef>
              <a:buNone/>
              <a:defRPr sz="5000" kern="1200">
                <a:solidFill>
                  <a:schemeClr val="tx1"/>
                </a:solidFill>
                <a:latin typeface="+mj-lt"/>
                <a:ea typeface="+mj-ea"/>
                <a:cs typeface="+mj-cs"/>
              </a:defRPr>
            </a:lvl1pPr>
          </a:lstStyle>
          <a:p>
            <a:pPr algn="r"/>
            <a:r>
              <a:rPr lang="es-ES" sz="2400" b="1" dirty="0">
                <a:solidFill>
                  <a:srgbClr val="C00000"/>
                </a:solidFill>
                <a:latin typeface="Roboto"/>
              </a:rPr>
              <a:t>Sede del evento</a:t>
            </a:r>
            <a:endParaRPr lang="es-ES" sz="2400" dirty="0">
              <a:solidFill>
                <a:srgbClr val="C00000"/>
              </a:solidFill>
              <a:latin typeface="Roboto"/>
            </a:endParaRPr>
          </a:p>
        </p:txBody>
      </p:sp>
      <p:sp>
        <p:nvSpPr>
          <p:cNvPr id="5" name="2 Subtítulo">
            <a:extLst>
              <a:ext uri="{FF2B5EF4-FFF2-40B4-BE49-F238E27FC236}">
                <a16:creationId xmlns:a16="http://schemas.microsoft.com/office/drawing/2014/main" id="{90F029A0-8D96-453C-90E3-1F604ABFCA41}"/>
              </a:ext>
            </a:extLst>
          </p:cNvPr>
          <p:cNvSpPr>
            <a:spLocks noGrp="1"/>
          </p:cNvSpPr>
          <p:nvPr>
            <p:ph type="subTitle" idx="1"/>
          </p:nvPr>
        </p:nvSpPr>
        <p:spPr>
          <a:xfrm>
            <a:off x="475013" y="1603169"/>
            <a:ext cx="9892145" cy="5592835"/>
          </a:xfrm>
        </p:spPr>
        <p:txBody>
          <a:bodyPr>
            <a:normAutofit fontScale="92500"/>
          </a:bodyPr>
          <a:lstStyle/>
          <a:p>
            <a:pPr algn="l"/>
            <a:r>
              <a:rPr lang="es-ES" sz="2400" dirty="0">
                <a:solidFill>
                  <a:srgbClr val="C00000"/>
                </a:solidFill>
                <a:highlight>
                  <a:srgbClr val="00FF00"/>
                </a:highlight>
              </a:rPr>
              <a:t>La competición de Avilés se va a desarrollar en una sede blindada, y sin posibilidad de acceso de espectadores y/o acompañantes. Las posibilidades de seguimiento de la competición serán mínimas, dado que la superficie blindada será de unos 24.000 metros cuadrados en la zona central, y 7.000 en la zona de transición</a:t>
            </a:r>
          </a:p>
          <a:p>
            <a:pPr algn="l"/>
            <a:r>
              <a:rPr lang="es-ES" sz="2400" dirty="0">
                <a:solidFill>
                  <a:srgbClr val="C00000"/>
                </a:solidFill>
                <a:highlight>
                  <a:srgbClr val="00FF00"/>
                </a:highlight>
              </a:rPr>
              <a:t>Todos los deportistas / técnicos y otro personal acreditado, solo podrán acceder a la sede por el único punto de control de acceso habilitado; en el cual se hará la toma de temperatura, y se verificará la acreditación. Una vez dentro de la sede, todo el personal acreditado, deberá seguir las normas establecidas. Cualquier incumplimiento, acceso o salida por otro lugar; la FETRI retirará automáticamente la acreditación, que imposibilitará volver a entrar y por tanto competir</a:t>
            </a:r>
          </a:p>
          <a:p>
            <a:pPr algn="l"/>
            <a:r>
              <a:rPr lang="es-ES" sz="2400" dirty="0">
                <a:solidFill>
                  <a:srgbClr val="C00000"/>
                </a:solidFill>
                <a:highlight>
                  <a:srgbClr val="00FF00"/>
                </a:highlight>
              </a:rPr>
              <a:t>Los clubes podrán acreditar a los técnicos según el siguiente ratio, pero será el técnico para todas las competiciones; siendo la acreditación personal e intransferible:</a:t>
            </a:r>
            <a:endParaRPr lang="es-ES" sz="2000" dirty="0">
              <a:solidFill>
                <a:srgbClr val="C00000"/>
              </a:solidFill>
              <a:highlight>
                <a:srgbClr val="00FF00"/>
              </a:highlight>
            </a:endParaRPr>
          </a:p>
          <a:p>
            <a:pPr marL="457200" indent="-457200" algn="l">
              <a:buFont typeface="+mj-lt"/>
              <a:buAutoNum type="arabicPeriod"/>
            </a:pPr>
            <a:r>
              <a:rPr lang="es-ES" sz="2000" dirty="0">
                <a:solidFill>
                  <a:srgbClr val="C00000"/>
                </a:solidFill>
                <a:highlight>
                  <a:srgbClr val="00FF00"/>
                </a:highlight>
              </a:rPr>
              <a:t>Hasta 3 deportistas		1 técnico</a:t>
            </a:r>
          </a:p>
          <a:p>
            <a:pPr marL="457200" indent="-457200" algn="l">
              <a:buFont typeface="+mj-lt"/>
              <a:buAutoNum type="arabicPeriod"/>
            </a:pPr>
            <a:r>
              <a:rPr lang="es-ES" sz="2000" dirty="0">
                <a:solidFill>
                  <a:srgbClr val="C00000"/>
                </a:solidFill>
                <a:highlight>
                  <a:srgbClr val="00FF00"/>
                </a:highlight>
              </a:rPr>
              <a:t>De 3 a 10 deportistas		2 técnicos</a:t>
            </a:r>
          </a:p>
          <a:p>
            <a:pPr marL="457200" indent="-457200" algn="l">
              <a:buFont typeface="+mj-lt"/>
              <a:buAutoNum type="arabicPeriod"/>
            </a:pPr>
            <a:r>
              <a:rPr lang="es-ES" sz="2000" dirty="0">
                <a:solidFill>
                  <a:srgbClr val="C00000"/>
                </a:solidFill>
                <a:highlight>
                  <a:srgbClr val="00FF00"/>
                </a:highlight>
              </a:rPr>
              <a:t>Más de 10 deportistas	3 técnicos</a:t>
            </a:r>
            <a:endParaRPr lang="es-ES" sz="2400" dirty="0">
              <a:solidFill>
                <a:srgbClr val="C00000"/>
              </a:solidFill>
              <a:highlight>
                <a:srgbClr val="00FF00"/>
              </a:highlight>
            </a:endParaRPr>
          </a:p>
        </p:txBody>
      </p:sp>
    </p:spTree>
    <p:extLst>
      <p:ext uri="{BB962C8B-B14F-4D97-AF65-F5344CB8AC3E}">
        <p14:creationId xmlns:p14="http://schemas.microsoft.com/office/powerpoint/2010/main" val="52086288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a:extLst>
              <a:ext uri="{FF2B5EF4-FFF2-40B4-BE49-F238E27FC236}">
                <a16:creationId xmlns:a16="http://schemas.microsoft.com/office/drawing/2014/main" id="{0B65FF27-D7F2-410C-BC96-46329B55BE64}"/>
              </a:ext>
            </a:extLst>
          </p:cNvPr>
          <p:cNvSpPr txBox="1">
            <a:spLocks/>
          </p:cNvSpPr>
          <p:nvPr/>
        </p:nvSpPr>
        <p:spPr>
          <a:xfrm>
            <a:off x="6840187" y="158383"/>
            <a:ext cx="3626716" cy="440676"/>
          </a:xfrm>
          <a:prstGeom prst="rect">
            <a:avLst/>
          </a:prstGeom>
        </p:spPr>
        <p:txBody>
          <a:bodyPr vert="horz" lIns="104287" tIns="52144" rIns="104287" bIns="52144" rtlCol="0" anchor="ctr">
            <a:noAutofit/>
          </a:bodyPr>
          <a:lstStyle>
            <a:lvl1pPr algn="ctr" defTabSz="521437" rtl="0" eaLnBrk="1" latinLnBrk="0" hangingPunct="1">
              <a:spcBef>
                <a:spcPct val="0"/>
              </a:spcBef>
              <a:buNone/>
              <a:defRPr sz="5000" kern="1200">
                <a:solidFill>
                  <a:schemeClr val="tx1"/>
                </a:solidFill>
                <a:latin typeface="+mj-lt"/>
                <a:ea typeface="+mj-ea"/>
                <a:cs typeface="+mj-cs"/>
              </a:defRPr>
            </a:lvl1pPr>
          </a:lstStyle>
          <a:p>
            <a:pPr algn="r"/>
            <a:r>
              <a:rPr lang="es-ES" sz="2400" b="1" dirty="0">
                <a:solidFill>
                  <a:srgbClr val="C00000"/>
                </a:solidFill>
                <a:latin typeface="Roboto"/>
              </a:rPr>
              <a:t>Sede del evento</a:t>
            </a:r>
            <a:endParaRPr lang="es-ES" sz="2400" dirty="0">
              <a:solidFill>
                <a:srgbClr val="C00000"/>
              </a:solidFill>
              <a:latin typeface="Roboto"/>
            </a:endParaRPr>
          </a:p>
        </p:txBody>
      </p:sp>
      <p:sp>
        <p:nvSpPr>
          <p:cNvPr id="5" name="2 Subtítulo">
            <a:extLst>
              <a:ext uri="{FF2B5EF4-FFF2-40B4-BE49-F238E27FC236}">
                <a16:creationId xmlns:a16="http://schemas.microsoft.com/office/drawing/2014/main" id="{90F029A0-8D96-453C-90E3-1F604ABFCA41}"/>
              </a:ext>
            </a:extLst>
          </p:cNvPr>
          <p:cNvSpPr>
            <a:spLocks noGrp="1"/>
          </p:cNvSpPr>
          <p:nvPr>
            <p:ph type="subTitle" idx="1"/>
          </p:nvPr>
        </p:nvSpPr>
        <p:spPr>
          <a:xfrm>
            <a:off x="475013" y="1603169"/>
            <a:ext cx="9892145" cy="5592835"/>
          </a:xfrm>
        </p:spPr>
        <p:txBody>
          <a:bodyPr>
            <a:normAutofit/>
          </a:bodyPr>
          <a:lstStyle/>
          <a:p>
            <a:pPr marL="571500" indent="-571500" algn="just">
              <a:buBlip>
                <a:blip r:embed="rId2"/>
              </a:buBlip>
            </a:pPr>
            <a:r>
              <a:rPr lang="es-ES" sz="2400" dirty="0">
                <a:solidFill>
                  <a:srgbClr val="C00000"/>
                </a:solidFill>
                <a:latin typeface="Roboto" panose="02000000000000000000"/>
              </a:rPr>
              <a:t>Se debe asegurar que todos los espacios pueden mantener la distancia social mínima recomendada de 1,5 metros.</a:t>
            </a:r>
          </a:p>
          <a:p>
            <a:pPr marL="571500" indent="-571500" algn="just">
              <a:buBlip>
                <a:blip r:embed="rId2"/>
              </a:buBlip>
            </a:pPr>
            <a:r>
              <a:rPr lang="es-ES" sz="2400" dirty="0">
                <a:solidFill>
                  <a:srgbClr val="C00000"/>
                </a:solidFill>
                <a:latin typeface="Roboto" panose="02000000000000000000"/>
              </a:rPr>
              <a:t>En las zonas donde haya personal acreditado y las zonas comunes se deben establecer puntos de elementos de seguridad (rollos de papel, papeleras, pulverizadores con desinfectante y dosificadores de manos con hidrogel).</a:t>
            </a:r>
          </a:p>
          <a:p>
            <a:pPr marL="571500" indent="-571500" algn="just">
              <a:buBlip>
                <a:blip r:embed="rId2"/>
              </a:buBlip>
            </a:pPr>
            <a:r>
              <a:rPr lang="es-ES" sz="2400" dirty="0">
                <a:solidFill>
                  <a:srgbClr val="C00000"/>
                </a:solidFill>
                <a:latin typeface="Roboto" panose="02000000000000000000"/>
              </a:rPr>
              <a:t>Se debe disponer de desinfectante de manos y lavados alcohólicos/geles antibacteriales (con al menos un 60% de alcohol), pañuelos de papel, dispensadores de jabón en los aseos (cambiados frecuentemente) y papeleras cerradas para la eliminación segura del material higiénico (p. ej., pañuelos de papel, toallitas, productos sanitarios) en aseos.</a:t>
            </a:r>
          </a:p>
          <a:p>
            <a:pPr marL="571500" indent="-571500" algn="just">
              <a:buBlip>
                <a:blip r:embed="rId2"/>
              </a:buBlip>
            </a:pPr>
            <a:r>
              <a:rPr lang="es-ES" sz="2400" dirty="0">
                <a:solidFill>
                  <a:srgbClr val="C00000"/>
                </a:solidFill>
                <a:latin typeface="Roboto" panose="02000000000000000000"/>
              </a:rPr>
              <a:t>Como norma general, siempre que sea posible, mantener todas las puertas abiertas.</a:t>
            </a:r>
          </a:p>
        </p:txBody>
      </p:sp>
    </p:spTree>
    <p:extLst>
      <p:ext uri="{BB962C8B-B14F-4D97-AF65-F5344CB8AC3E}">
        <p14:creationId xmlns:p14="http://schemas.microsoft.com/office/powerpoint/2010/main" val="8890735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1 Título">
            <a:extLst>
              <a:ext uri="{FF2B5EF4-FFF2-40B4-BE49-F238E27FC236}">
                <a16:creationId xmlns:a16="http://schemas.microsoft.com/office/drawing/2014/main" id="{A5770F2F-633F-4842-A3F3-9599A8E1930F}"/>
              </a:ext>
            </a:extLst>
          </p:cNvPr>
          <p:cNvSpPr txBox="1">
            <a:spLocks/>
          </p:cNvSpPr>
          <p:nvPr/>
        </p:nvSpPr>
        <p:spPr>
          <a:xfrm>
            <a:off x="6840187" y="158383"/>
            <a:ext cx="3626716" cy="440676"/>
          </a:xfrm>
          <a:prstGeom prst="rect">
            <a:avLst/>
          </a:prstGeom>
        </p:spPr>
        <p:txBody>
          <a:bodyPr>
            <a:noAutofit/>
          </a:bodyPr>
          <a:lstStyle>
            <a:lvl1pPr algn="ctr" defTabSz="521437" rtl="0" eaLnBrk="1" latinLnBrk="0" hangingPunct="1">
              <a:spcBef>
                <a:spcPct val="0"/>
              </a:spcBef>
              <a:buNone/>
              <a:defRPr sz="5000" kern="1200">
                <a:solidFill>
                  <a:schemeClr val="tx1"/>
                </a:solidFill>
                <a:latin typeface="+mj-lt"/>
                <a:ea typeface="+mj-ea"/>
                <a:cs typeface="+mj-cs"/>
              </a:defRPr>
            </a:lvl1pPr>
          </a:lstStyle>
          <a:p>
            <a:pPr algn="r"/>
            <a:r>
              <a:rPr lang="es-ES" sz="2400" b="1">
                <a:solidFill>
                  <a:srgbClr val="C00000"/>
                </a:solidFill>
                <a:latin typeface="Roboto"/>
              </a:rPr>
              <a:t>Introducción</a:t>
            </a:r>
            <a:endParaRPr lang="es-ES" sz="2400" dirty="0">
              <a:solidFill>
                <a:srgbClr val="C00000"/>
              </a:solidFill>
              <a:latin typeface="Roboto"/>
            </a:endParaRPr>
          </a:p>
        </p:txBody>
      </p:sp>
      <p:pic>
        <p:nvPicPr>
          <p:cNvPr id="5" name="Imagen 4" descr="Imagen que contiene exterior, persona, hombre, sostener&#10;&#10;Descripción generada automáticamente">
            <a:extLst>
              <a:ext uri="{FF2B5EF4-FFF2-40B4-BE49-F238E27FC236}">
                <a16:creationId xmlns:a16="http://schemas.microsoft.com/office/drawing/2014/main" id="{BEABCB33-A2B0-4015-9450-D8EED061A6E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1613887"/>
            <a:ext cx="2608696" cy="1800000"/>
          </a:xfrm>
          <a:prstGeom prst="rect">
            <a:avLst/>
          </a:prstGeom>
        </p:spPr>
      </p:pic>
      <p:pic>
        <p:nvPicPr>
          <p:cNvPr id="7" name="Imagen 6" descr="Imagen que contiene exterior, montar a caballo, hombre, yendo&#10;&#10;Descripción generada automáticamente">
            <a:extLst>
              <a:ext uri="{FF2B5EF4-FFF2-40B4-BE49-F238E27FC236}">
                <a16:creationId xmlns:a16="http://schemas.microsoft.com/office/drawing/2014/main" id="{242EAC66-42C5-4601-B1A5-B1BD1AADF73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608696" y="1613887"/>
            <a:ext cx="2854398" cy="1800000"/>
          </a:xfrm>
          <a:prstGeom prst="rect">
            <a:avLst/>
          </a:prstGeom>
        </p:spPr>
      </p:pic>
      <p:pic>
        <p:nvPicPr>
          <p:cNvPr id="9" name="Imagen 8" descr="Imagen que contiene pasto, exterior, parado, campo&#10;&#10;Descripción generada automáticamente">
            <a:extLst>
              <a:ext uri="{FF2B5EF4-FFF2-40B4-BE49-F238E27FC236}">
                <a16:creationId xmlns:a16="http://schemas.microsoft.com/office/drawing/2014/main" id="{5A587498-7A24-473F-8332-748893725C5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344319" y="1613887"/>
            <a:ext cx="2508985" cy="1800000"/>
          </a:xfrm>
          <a:prstGeom prst="rect">
            <a:avLst/>
          </a:prstGeom>
        </p:spPr>
      </p:pic>
      <p:pic>
        <p:nvPicPr>
          <p:cNvPr id="11" name="Imagen 10" descr="Un grupo de personas de pie sobre pasto&#10;&#10;Descripción generada automáticamente">
            <a:extLst>
              <a:ext uri="{FF2B5EF4-FFF2-40B4-BE49-F238E27FC236}">
                <a16:creationId xmlns:a16="http://schemas.microsoft.com/office/drawing/2014/main" id="{F03845BE-4E32-46DF-9553-A3983DEEFBA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799392" y="1613887"/>
            <a:ext cx="2889246" cy="1800000"/>
          </a:xfrm>
          <a:prstGeom prst="rect">
            <a:avLst/>
          </a:prstGeom>
        </p:spPr>
      </p:pic>
      <p:pic>
        <p:nvPicPr>
          <p:cNvPr id="13" name="Imagen 12" descr="Imagen que contiene exterior, persona, hombre, sostener&#10;&#10;Descripción generada automáticamente">
            <a:extLst>
              <a:ext uri="{FF2B5EF4-FFF2-40B4-BE49-F238E27FC236}">
                <a16:creationId xmlns:a16="http://schemas.microsoft.com/office/drawing/2014/main" id="{AD84E250-1F3F-43B7-B2FF-FAE839613EDE}"/>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0" y="3413887"/>
            <a:ext cx="2612482" cy="1800000"/>
          </a:xfrm>
          <a:prstGeom prst="rect">
            <a:avLst/>
          </a:prstGeom>
        </p:spPr>
      </p:pic>
      <p:pic>
        <p:nvPicPr>
          <p:cNvPr id="15" name="Imagen 14" descr="Imagen que contiene persona, pasto, exterior, cerca&#10;&#10;Descripción generada automáticamente">
            <a:extLst>
              <a:ext uri="{FF2B5EF4-FFF2-40B4-BE49-F238E27FC236}">
                <a16:creationId xmlns:a16="http://schemas.microsoft.com/office/drawing/2014/main" id="{C083795E-BFC9-47DE-BC39-9E7CFBCFB615}"/>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653289" y="3413887"/>
            <a:ext cx="2564103" cy="1800000"/>
          </a:xfrm>
          <a:prstGeom prst="rect">
            <a:avLst/>
          </a:prstGeom>
        </p:spPr>
      </p:pic>
      <p:pic>
        <p:nvPicPr>
          <p:cNvPr id="17" name="Imagen 16" descr="Imagen que contiene persona, parado, pasto, sostener&#10;&#10;Descripción generada automáticamente">
            <a:extLst>
              <a:ext uri="{FF2B5EF4-FFF2-40B4-BE49-F238E27FC236}">
                <a16:creationId xmlns:a16="http://schemas.microsoft.com/office/drawing/2014/main" id="{5A7AF0AD-CB64-4A16-B277-ED705619D263}"/>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212019" y="3413887"/>
            <a:ext cx="2731411" cy="1800000"/>
          </a:xfrm>
          <a:prstGeom prst="rect">
            <a:avLst/>
          </a:prstGeom>
        </p:spPr>
      </p:pic>
      <p:pic>
        <p:nvPicPr>
          <p:cNvPr id="19" name="Imagen 18" descr="Imagen que contiene persona, edificio, exterior, mujer&#10;&#10;Descripción generada automáticamente">
            <a:extLst>
              <a:ext uri="{FF2B5EF4-FFF2-40B4-BE49-F238E27FC236}">
                <a16:creationId xmlns:a16="http://schemas.microsoft.com/office/drawing/2014/main" id="{B49D69F5-31B7-4E93-9D69-1AD4A7197CA5}"/>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949229" y="3413887"/>
            <a:ext cx="2748092" cy="1800000"/>
          </a:xfrm>
          <a:prstGeom prst="rect">
            <a:avLst/>
          </a:prstGeom>
        </p:spPr>
      </p:pic>
      <p:pic>
        <p:nvPicPr>
          <p:cNvPr id="23" name="Imagen 22" descr="Imagen que contiene persona, exterior, hombre, sostener&#10;&#10;Descripción generada automáticamente">
            <a:extLst>
              <a:ext uri="{FF2B5EF4-FFF2-40B4-BE49-F238E27FC236}">
                <a16:creationId xmlns:a16="http://schemas.microsoft.com/office/drawing/2014/main" id="{03AE596E-621E-4931-B1D8-BC13716E41B2}"/>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24825" y="5213887"/>
            <a:ext cx="2700000" cy="1800000"/>
          </a:xfrm>
          <a:prstGeom prst="rect">
            <a:avLst/>
          </a:prstGeom>
        </p:spPr>
      </p:pic>
      <p:pic>
        <p:nvPicPr>
          <p:cNvPr id="25" name="Imagen 24" descr="Imagen que contiene pasto, persona, parado, mujer&#10;&#10;Descripción generada automáticamente">
            <a:extLst>
              <a:ext uri="{FF2B5EF4-FFF2-40B4-BE49-F238E27FC236}">
                <a16:creationId xmlns:a16="http://schemas.microsoft.com/office/drawing/2014/main" id="{D0190865-EF19-4C61-AEF3-035978FD1357}"/>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2644319" y="5213887"/>
            <a:ext cx="2700000" cy="1800000"/>
          </a:xfrm>
          <a:prstGeom prst="rect">
            <a:avLst/>
          </a:prstGeom>
        </p:spPr>
      </p:pic>
      <p:pic>
        <p:nvPicPr>
          <p:cNvPr id="27" name="Imagen 26" descr="Un grupo de personas de pie&#10;&#10;Descripción generada automáticamente">
            <a:extLst>
              <a:ext uri="{FF2B5EF4-FFF2-40B4-BE49-F238E27FC236}">
                <a16:creationId xmlns:a16="http://schemas.microsoft.com/office/drawing/2014/main" id="{781C564E-5DEB-462C-8A22-97D1E378AC87}"/>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5335349" y="5213887"/>
            <a:ext cx="2700000" cy="1800000"/>
          </a:xfrm>
          <a:prstGeom prst="rect">
            <a:avLst/>
          </a:prstGeom>
        </p:spPr>
      </p:pic>
      <p:pic>
        <p:nvPicPr>
          <p:cNvPr id="29" name="Imagen 28" descr="Imagen que contiene persona, exterior, pasto, joven&#10;&#10;Descripción generada automáticamente">
            <a:extLst>
              <a:ext uri="{FF2B5EF4-FFF2-40B4-BE49-F238E27FC236}">
                <a16:creationId xmlns:a16="http://schemas.microsoft.com/office/drawing/2014/main" id="{77600936-C101-4E41-A4B5-05DE95B64329}"/>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7997321" y="5213887"/>
            <a:ext cx="2700000" cy="1800000"/>
          </a:xfrm>
          <a:prstGeom prst="rect">
            <a:avLst/>
          </a:prstGeom>
        </p:spPr>
      </p:pic>
    </p:spTree>
    <p:extLst>
      <p:ext uri="{BB962C8B-B14F-4D97-AF65-F5344CB8AC3E}">
        <p14:creationId xmlns:p14="http://schemas.microsoft.com/office/powerpoint/2010/main" val="378453894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1 Título">
            <a:extLst>
              <a:ext uri="{FF2B5EF4-FFF2-40B4-BE49-F238E27FC236}">
                <a16:creationId xmlns:a16="http://schemas.microsoft.com/office/drawing/2014/main" id="{74B0A4F2-BF68-40F2-A1D8-9AD88FBE1023}"/>
              </a:ext>
            </a:extLst>
          </p:cNvPr>
          <p:cNvSpPr txBox="1">
            <a:spLocks/>
          </p:cNvSpPr>
          <p:nvPr/>
        </p:nvSpPr>
        <p:spPr>
          <a:xfrm>
            <a:off x="5628904" y="158383"/>
            <a:ext cx="4837999" cy="440676"/>
          </a:xfrm>
          <a:prstGeom prst="rect">
            <a:avLst/>
          </a:prstGeom>
        </p:spPr>
        <p:txBody>
          <a:bodyPr vert="horz" lIns="104287" tIns="52144" rIns="104287" bIns="52144" rtlCol="0" anchor="ctr">
            <a:noAutofit/>
          </a:bodyPr>
          <a:lstStyle>
            <a:lvl1pPr algn="ctr" defTabSz="521437" rtl="0" eaLnBrk="1" latinLnBrk="0" hangingPunct="1">
              <a:spcBef>
                <a:spcPct val="0"/>
              </a:spcBef>
              <a:buNone/>
              <a:defRPr sz="5000" kern="1200">
                <a:solidFill>
                  <a:schemeClr val="tx1"/>
                </a:solidFill>
                <a:latin typeface="+mj-lt"/>
                <a:ea typeface="+mj-ea"/>
                <a:cs typeface="+mj-cs"/>
              </a:defRPr>
            </a:lvl1pPr>
          </a:lstStyle>
          <a:p>
            <a:pPr algn="r"/>
            <a:r>
              <a:rPr lang="es-ES" sz="2400" b="1" dirty="0">
                <a:solidFill>
                  <a:srgbClr val="C00000"/>
                </a:solidFill>
                <a:latin typeface="Roboto"/>
              </a:rPr>
              <a:t>Sede del evento</a:t>
            </a:r>
            <a:endParaRPr lang="es-ES" sz="2400" dirty="0">
              <a:solidFill>
                <a:srgbClr val="C00000"/>
              </a:solidFill>
              <a:latin typeface="Roboto"/>
            </a:endParaRPr>
          </a:p>
        </p:txBody>
      </p:sp>
      <p:pic>
        <p:nvPicPr>
          <p:cNvPr id="7" name="Imagen 6">
            <a:extLst>
              <a:ext uri="{FF2B5EF4-FFF2-40B4-BE49-F238E27FC236}">
                <a16:creationId xmlns:a16="http://schemas.microsoft.com/office/drawing/2014/main" id="{CFCFFE38-D2C9-48EC-8A69-76A0B605ACC4}"/>
              </a:ext>
            </a:extLst>
          </p:cNvPr>
          <p:cNvPicPr>
            <a:picLocks noChangeAspect="1"/>
          </p:cNvPicPr>
          <p:nvPr/>
        </p:nvPicPr>
        <p:blipFill>
          <a:blip r:embed="rId2"/>
          <a:stretch>
            <a:fillRect/>
          </a:stretch>
        </p:blipFill>
        <p:spPr>
          <a:xfrm>
            <a:off x="385628" y="1508724"/>
            <a:ext cx="9917381" cy="5760000"/>
          </a:xfrm>
          <a:prstGeom prst="rect">
            <a:avLst/>
          </a:prstGeom>
        </p:spPr>
      </p:pic>
    </p:spTree>
    <p:extLst>
      <p:ext uri="{BB962C8B-B14F-4D97-AF65-F5344CB8AC3E}">
        <p14:creationId xmlns:p14="http://schemas.microsoft.com/office/powerpoint/2010/main" val="92144287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1 Título">
            <a:extLst>
              <a:ext uri="{FF2B5EF4-FFF2-40B4-BE49-F238E27FC236}">
                <a16:creationId xmlns:a16="http://schemas.microsoft.com/office/drawing/2014/main" id="{0E1E5CC1-1B69-4805-A8E7-233E3E67BA32}"/>
              </a:ext>
            </a:extLst>
          </p:cNvPr>
          <p:cNvSpPr txBox="1">
            <a:spLocks/>
          </p:cNvSpPr>
          <p:nvPr/>
        </p:nvSpPr>
        <p:spPr>
          <a:xfrm>
            <a:off x="5628904" y="158383"/>
            <a:ext cx="4837999" cy="440676"/>
          </a:xfrm>
          <a:prstGeom prst="rect">
            <a:avLst/>
          </a:prstGeom>
        </p:spPr>
        <p:txBody>
          <a:bodyPr vert="horz" lIns="104287" tIns="52144" rIns="104287" bIns="52144" rtlCol="0" anchor="ctr">
            <a:noAutofit/>
          </a:bodyPr>
          <a:lstStyle>
            <a:lvl1pPr algn="ctr" defTabSz="521437" rtl="0" eaLnBrk="1" latinLnBrk="0" hangingPunct="1">
              <a:spcBef>
                <a:spcPct val="0"/>
              </a:spcBef>
              <a:buNone/>
              <a:defRPr sz="5000" kern="1200">
                <a:solidFill>
                  <a:schemeClr val="tx1"/>
                </a:solidFill>
                <a:latin typeface="+mj-lt"/>
                <a:ea typeface="+mj-ea"/>
                <a:cs typeface="+mj-cs"/>
              </a:defRPr>
            </a:lvl1pPr>
          </a:lstStyle>
          <a:p>
            <a:pPr algn="r"/>
            <a:r>
              <a:rPr lang="es-ES" sz="2400" b="1" dirty="0">
                <a:solidFill>
                  <a:srgbClr val="C00000"/>
                </a:solidFill>
                <a:latin typeface="Roboto"/>
              </a:rPr>
              <a:t>Sede del evento / Afluencia</a:t>
            </a:r>
            <a:endParaRPr lang="es-ES" sz="2400" dirty="0">
              <a:solidFill>
                <a:srgbClr val="C00000"/>
              </a:solidFill>
              <a:latin typeface="Roboto"/>
            </a:endParaRPr>
          </a:p>
        </p:txBody>
      </p:sp>
      <p:pic>
        <p:nvPicPr>
          <p:cNvPr id="3" name="Imagen 2">
            <a:extLst>
              <a:ext uri="{FF2B5EF4-FFF2-40B4-BE49-F238E27FC236}">
                <a16:creationId xmlns:a16="http://schemas.microsoft.com/office/drawing/2014/main" id="{6F3B17F1-1C01-4EDF-8DA4-E493A56C65C7}"/>
              </a:ext>
            </a:extLst>
          </p:cNvPr>
          <p:cNvPicPr>
            <a:picLocks noChangeAspect="1"/>
          </p:cNvPicPr>
          <p:nvPr/>
        </p:nvPicPr>
        <p:blipFill rotWithShape="1">
          <a:blip r:embed="rId2"/>
          <a:srcRect l="1889" t="38461" r="24673" b="16901"/>
          <a:stretch/>
        </p:blipFill>
        <p:spPr>
          <a:xfrm>
            <a:off x="0" y="2339438"/>
            <a:ext cx="10688638" cy="3654513"/>
          </a:xfrm>
          <a:prstGeom prst="rect">
            <a:avLst/>
          </a:prstGeom>
        </p:spPr>
      </p:pic>
    </p:spTree>
    <p:extLst>
      <p:ext uri="{BB962C8B-B14F-4D97-AF65-F5344CB8AC3E}">
        <p14:creationId xmlns:p14="http://schemas.microsoft.com/office/powerpoint/2010/main" val="199272071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2 Subtítulo">
            <a:extLst>
              <a:ext uri="{FF2B5EF4-FFF2-40B4-BE49-F238E27FC236}">
                <a16:creationId xmlns:a16="http://schemas.microsoft.com/office/drawing/2014/main" id="{AD754930-53C1-4BC2-A684-74755C54962E}"/>
              </a:ext>
            </a:extLst>
          </p:cNvPr>
          <p:cNvSpPr>
            <a:spLocks noGrp="1"/>
          </p:cNvSpPr>
          <p:nvPr>
            <p:ph type="subTitle" idx="1"/>
          </p:nvPr>
        </p:nvSpPr>
        <p:spPr>
          <a:xfrm>
            <a:off x="475013" y="1603169"/>
            <a:ext cx="9892145" cy="5592835"/>
          </a:xfrm>
        </p:spPr>
        <p:txBody>
          <a:bodyPr>
            <a:normAutofit/>
          </a:bodyPr>
          <a:lstStyle/>
          <a:p>
            <a:pPr marL="571500" indent="-571500" algn="just">
              <a:buBlip>
                <a:blip r:embed="rId2"/>
              </a:buBlip>
            </a:pPr>
            <a:r>
              <a:rPr lang="es-ES" sz="2400" dirty="0">
                <a:solidFill>
                  <a:srgbClr val="C00000"/>
                </a:solidFill>
                <a:latin typeface="Roboto" panose="02000000000000000000"/>
              </a:rPr>
              <a:t>Todas las personas implicadas, deben acceder siempre por el acceso habilitado, para someterse a Control de Temperatura. Las personas que tienen derecho a un “</a:t>
            </a:r>
            <a:r>
              <a:rPr lang="es-ES" sz="2400" dirty="0" err="1">
                <a:solidFill>
                  <a:srgbClr val="C00000"/>
                </a:solidFill>
                <a:latin typeface="Roboto" panose="02000000000000000000"/>
              </a:rPr>
              <a:t>upgrade</a:t>
            </a:r>
            <a:r>
              <a:rPr lang="es-ES" sz="2400" dirty="0">
                <a:solidFill>
                  <a:srgbClr val="C00000"/>
                </a:solidFill>
                <a:latin typeface="Roboto" panose="02000000000000000000"/>
              </a:rPr>
              <a:t>” de acreditación, lo recibirán cada mañana en el acceso principal.</a:t>
            </a:r>
          </a:p>
          <a:p>
            <a:pPr marL="571500" indent="-571500" algn="just">
              <a:buBlip>
                <a:blip r:embed="rId2"/>
              </a:buBlip>
            </a:pPr>
            <a:r>
              <a:rPr lang="es-ES" sz="2400" dirty="0">
                <a:solidFill>
                  <a:srgbClr val="C00000"/>
                </a:solidFill>
                <a:latin typeface="Roboto" panose="02000000000000000000"/>
              </a:rPr>
              <a:t>Dicho “</a:t>
            </a:r>
            <a:r>
              <a:rPr lang="es-ES" sz="2400" dirty="0" err="1">
                <a:solidFill>
                  <a:srgbClr val="C00000"/>
                </a:solidFill>
                <a:latin typeface="Roboto" panose="02000000000000000000"/>
              </a:rPr>
              <a:t>upgrade</a:t>
            </a:r>
            <a:r>
              <a:rPr lang="es-ES" sz="2400" dirty="0">
                <a:solidFill>
                  <a:srgbClr val="C00000"/>
                </a:solidFill>
                <a:latin typeface="Roboto" panose="02000000000000000000"/>
              </a:rPr>
              <a:t>”, servirá para entrar y salir por los extremos de la sede.</a:t>
            </a:r>
          </a:p>
          <a:p>
            <a:pPr marL="571500" indent="-571500" algn="just">
              <a:buBlip>
                <a:blip r:embed="rId2"/>
              </a:buBlip>
            </a:pPr>
            <a:r>
              <a:rPr lang="es-ES" sz="2400" dirty="0">
                <a:solidFill>
                  <a:srgbClr val="C00000"/>
                </a:solidFill>
                <a:latin typeface="Roboto" panose="02000000000000000000"/>
              </a:rPr>
              <a:t>Quien no tenga derecho a ese </a:t>
            </a:r>
            <a:r>
              <a:rPr lang="es-ES" sz="2400" dirty="0" err="1">
                <a:solidFill>
                  <a:srgbClr val="C00000"/>
                </a:solidFill>
                <a:latin typeface="Roboto" panose="02000000000000000000"/>
              </a:rPr>
              <a:t>upgrade</a:t>
            </a:r>
            <a:r>
              <a:rPr lang="es-ES" sz="2400" dirty="0">
                <a:solidFill>
                  <a:srgbClr val="C00000"/>
                </a:solidFill>
                <a:latin typeface="Roboto" panose="02000000000000000000"/>
              </a:rPr>
              <a:t>, cualquier acceso será por la entrada principal,</a:t>
            </a:r>
          </a:p>
          <a:p>
            <a:pPr marL="571500" indent="-571500" algn="just">
              <a:buBlip>
                <a:blip r:embed="rId2"/>
              </a:buBlip>
            </a:pPr>
            <a:r>
              <a:rPr lang="es-ES" sz="2400" dirty="0">
                <a:solidFill>
                  <a:srgbClr val="C00000"/>
                </a:solidFill>
                <a:highlight>
                  <a:srgbClr val="00FF00"/>
                </a:highlight>
                <a:latin typeface="Roboto" panose="02000000000000000000"/>
              </a:rPr>
              <a:t>En el caso de cualquier caso sospechoso, automáticamente se activará el protocolo de aislamiento y comunicación de los servicios médicos.</a:t>
            </a:r>
          </a:p>
          <a:p>
            <a:pPr marL="571500" indent="-571500" algn="just">
              <a:buBlip>
                <a:blip r:embed="rId2"/>
              </a:buBlip>
            </a:pPr>
            <a:endParaRPr lang="es-ES" sz="2400" dirty="0">
              <a:solidFill>
                <a:srgbClr val="C00000"/>
              </a:solidFill>
              <a:latin typeface="Roboto" panose="02000000000000000000"/>
            </a:endParaRPr>
          </a:p>
        </p:txBody>
      </p:sp>
      <p:sp>
        <p:nvSpPr>
          <p:cNvPr id="6" name="1 Título">
            <a:extLst>
              <a:ext uri="{FF2B5EF4-FFF2-40B4-BE49-F238E27FC236}">
                <a16:creationId xmlns:a16="http://schemas.microsoft.com/office/drawing/2014/main" id="{A5670FAB-3228-4AF7-9F3B-867451A245DF}"/>
              </a:ext>
            </a:extLst>
          </p:cNvPr>
          <p:cNvSpPr txBox="1">
            <a:spLocks/>
          </p:cNvSpPr>
          <p:nvPr/>
        </p:nvSpPr>
        <p:spPr>
          <a:xfrm>
            <a:off x="6840187" y="158383"/>
            <a:ext cx="3626716" cy="440676"/>
          </a:xfrm>
          <a:prstGeom prst="rect">
            <a:avLst/>
          </a:prstGeom>
        </p:spPr>
        <p:txBody>
          <a:bodyPr vert="horz" lIns="104287" tIns="52144" rIns="104287" bIns="52144" rtlCol="0" anchor="ctr">
            <a:noAutofit/>
          </a:bodyPr>
          <a:lstStyle>
            <a:lvl1pPr algn="ctr" defTabSz="521437" rtl="0" eaLnBrk="1" latinLnBrk="0" hangingPunct="1">
              <a:spcBef>
                <a:spcPct val="0"/>
              </a:spcBef>
              <a:buNone/>
              <a:defRPr sz="5000" kern="1200">
                <a:solidFill>
                  <a:schemeClr val="tx1"/>
                </a:solidFill>
                <a:latin typeface="+mj-lt"/>
                <a:ea typeface="+mj-ea"/>
                <a:cs typeface="+mj-cs"/>
              </a:defRPr>
            </a:lvl1pPr>
          </a:lstStyle>
          <a:p>
            <a:pPr algn="r"/>
            <a:r>
              <a:rPr lang="es-ES" sz="2400" b="1" dirty="0">
                <a:solidFill>
                  <a:srgbClr val="C00000"/>
                </a:solidFill>
                <a:latin typeface="Roboto"/>
              </a:rPr>
              <a:t>Protocolo de acceso</a:t>
            </a:r>
            <a:endParaRPr lang="es-ES" sz="2400" dirty="0">
              <a:solidFill>
                <a:srgbClr val="C00000"/>
              </a:solidFill>
              <a:latin typeface="Roboto"/>
            </a:endParaRPr>
          </a:p>
        </p:txBody>
      </p:sp>
    </p:spTree>
    <p:extLst>
      <p:ext uri="{BB962C8B-B14F-4D97-AF65-F5344CB8AC3E}">
        <p14:creationId xmlns:p14="http://schemas.microsoft.com/office/powerpoint/2010/main" val="24427175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833B4D73-4615-412F-8939-7A286479FE0A}"/>
              </a:ext>
            </a:extLst>
          </p:cNvPr>
          <p:cNvPicPr>
            <a:picLocks noChangeAspect="1"/>
          </p:cNvPicPr>
          <p:nvPr/>
        </p:nvPicPr>
        <p:blipFill rotWithShape="1">
          <a:blip r:embed="rId2"/>
          <a:srcRect l="2001" t="38657" r="40337" b="37641"/>
          <a:stretch/>
        </p:blipFill>
        <p:spPr>
          <a:xfrm>
            <a:off x="0" y="1506245"/>
            <a:ext cx="10691353" cy="2471989"/>
          </a:xfrm>
          <a:prstGeom prst="rect">
            <a:avLst/>
          </a:prstGeom>
        </p:spPr>
      </p:pic>
      <p:sp>
        <p:nvSpPr>
          <p:cNvPr id="7" name="1 Título">
            <a:extLst>
              <a:ext uri="{FF2B5EF4-FFF2-40B4-BE49-F238E27FC236}">
                <a16:creationId xmlns:a16="http://schemas.microsoft.com/office/drawing/2014/main" id="{DC38A89A-9B23-4E8D-9BC0-0F1D8A417B7F}"/>
              </a:ext>
            </a:extLst>
          </p:cNvPr>
          <p:cNvSpPr txBox="1">
            <a:spLocks/>
          </p:cNvSpPr>
          <p:nvPr/>
        </p:nvSpPr>
        <p:spPr>
          <a:xfrm>
            <a:off x="5165766" y="158383"/>
            <a:ext cx="5301137" cy="440676"/>
          </a:xfrm>
          <a:prstGeom prst="rect">
            <a:avLst/>
          </a:prstGeom>
        </p:spPr>
        <p:txBody>
          <a:bodyPr vert="horz" lIns="104287" tIns="52144" rIns="104287" bIns="52144" rtlCol="0" anchor="ctr">
            <a:noAutofit/>
          </a:bodyPr>
          <a:lstStyle>
            <a:lvl1pPr algn="ctr" defTabSz="521437" rtl="0" eaLnBrk="1" latinLnBrk="0" hangingPunct="1">
              <a:spcBef>
                <a:spcPct val="0"/>
              </a:spcBef>
              <a:buNone/>
              <a:defRPr sz="5000" kern="1200">
                <a:solidFill>
                  <a:schemeClr val="tx1"/>
                </a:solidFill>
                <a:latin typeface="+mj-lt"/>
                <a:ea typeface="+mj-ea"/>
                <a:cs typeface="+mj-cs"/>
              </a:defRPr>
            </a:lvl1pPr>
          </a:lstStyle>
          <a:p>
            <a:pPr algn="r"/>
            <a:r>
              <a:rPr lang="es-ES" sz="2400" b="1" dirty="0">
                <a:solidFill>
                  <a:srgbClr val="C00000"/>
                </a:solidFill>
                <a:latin typeface="Roboto"/>
              </a:rPr>
              <a:t>Protocolo de acceso / Propuesta</a:t>
            </a:r>
            <a:endParaRPr lang="es-ES" sz="2400" dirty="0">
              <a:solidFill>
                <a:srgbClr val="C00000"/>
              </a:solidFill>
              <a:latin typeface="Roboto"/>
            </a:endParaRPr>
          </a:p>
        </p:txBody>
      </p:sp>
      <p:pic>
        <p:nvPicPr>
          <p:cNvPr id="3" name="Imagen 2" descr="Edificio con letrero en frente de playa&#10;&#10;Descripción generada automáticamente con confianza baja">
            <a:extLst>
              <a:ext uri="{FF2B5EF4-FFF2-40B4-BE49-F238E27FC236}">
                <a16:creationId xmlns:a16="http://schemas.microsoft.com/office/drawing/2014/main" id="{3AD93CA7-DCC3-4167-B08B-2A586BC5B26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13659" b="24877"/>
          <a:stretch/>
        </p:blipFill>
        <p:spPr>
          <a:xfrm>
            <a:off x="1726669" y="4061361"/>
            <a:ext cx="6878193" cy="3170711"/>
          </a:xfrm>
          <a:prstGeom prst="rect">
            <a:avLst/>
          </a:prstGeom>
        </p:spPr>
      </p:pic>
    </p:spTree>
    <p:extLst>
      <p:ext uri="{BB962C8B-B14F-4D97-AF65-F5344CB8AC3E}">
        <p14:creationId xmlns:p14="http://schemas.microsoft.com/office/powerpoint/2010/main" val="95639423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2 Subtítulo">
            <a:extLst>
              <a:ext uri="{FF2B5EF4-FFF2-40B4-BE49-F238E27FC236}">
                <a16:creationId xmlns:a16="http://schemas.microsoft.com/office/drawing/2014/main" id="{CD6F42FB-3613-4455-992A-CE49F2CAC359}"/>
              </a:ext>
            </a:extLst>
          </p:cNvPr>
          <p:cNvSpPr>
            <a:spLocks noGrp="1"/>
          </p:cNvSpPr>
          <p:nvPr>
            <p:ph type="subTitle" idx="1"/>
          </p:nvPr>
        </p:nvSpPr>
        <p:spPr>
          <a:xfrm>
            <a:off x="118331" y="1603169"/>
            <a:ext cx="4869305" cy="5592835"/>
          </a:xfrm>
        </p:spPr>
        <p:txBody>
          <a:bodyPr>
            <a:normAutofit/>
          </a:bodyPr>
          <a:lstStyle/>
          <a:p>
            <a:pPr marL="571500" indent="-571500" algn="just">
              <a:buBlip>
                <a:blip r:embed="rId2"/>
              </a:buBlip>
            </a:pPr>
            <a:r>
              <a:rPr lang="es-ES" sz="2400" dirty="0">
                <a:solidFill>
                  <a:srgbClr val="C00000"/>
                </a:solidFill>
                <a:highlight>
                  <a:srgbClr val="00FF00"/>
                </a:highlight>
                <a:latin typeface="Roboto" panose="02000000000000000000"/>
              </a:rPr>
              <a:t>Acceso a la sede con registro de temperatura, hora de acceso, detección de mascarilla, y registro de foto </a:t>
            </a:r>
          </a:p>
          <a:p>
            <a:pPr marL="571500" indent="-571500" algn="just">
              <a:buBlip>
                <a:blip r:embed="rId2"/>
              </a:buBlip>
            </a:pPr>
            <a:r>
              <a:rPr lang="es-ES" sz="2400" dirty="0">
                <a:solidFill>
                  <a:srgbClr val="C00000"/>
                </a:solidFill>
                <a:highlight>
                  <a:srgbClr val="00FF00"/>
                </a:highlight>
                <a:latin typeface="Roboto" panose="02000000000000000000"/>
              </a:rPr>
              <a:t>Todo se guarda en un fichero para que los datos estén a disposición de las autoridades sanitarias</a:t>
            </a:r>
            <a:endParaRPr lang="es-ES" sz="2000" dirty="0">
              <a:solidFill>
                <a:srgbClr val="C00000"/>
              </a:solidFill>
              <a:highlight>
                <a:srgbClr val="00FF00"/>
              </a:highlight>
              <a:latin typeface="Roboto" panose="02000000000000000000"/>
            </a:endParaRPr>
          </a:p>
        </p:txBody>
      </p:sp>
      <p:sp>
        <p:nvSpPr>
          <p:cNvPr id="7" name="1 Título">
            <a:extLst>
              <a:ext uri="{FF2B5EF4-FFF2-40B4-BE49-F238E27FC236}">
                <a16:creationId xmlns:a16="http://schemas.microsoft.com/office/drawing/2014/main" id="{921EBA55-E092-49BC-8072-44B34EBBAE66}"/>
              </a:ext>
            </a:extLst>
          </p:cNvPr>
          <p:cNvSpPr txBox="1">
            <a:spLocks/>
          </p:cNvSpPr>
          <p:nvPr/>
        </p:nvSpPr>
        <p:spPr>
          <a:xfrm>
            <a:off x="4987636" y="158383"/>
            <a:ext cx="5479267" cy="589762"/>
          </a:xfrm>
          <a:prstGeom prst="rect">
            <a:avLst/>
          </a:prstGeom>
        </p:spPr>
        <p:txBody>
          <a:bodyPr vert="horz" lIns="104287" tIns="52144" rIns="104287" bIns="52144" rtlCol="0" anchor="ctr">
            <a:noAutofit/>
          </a:bodyPr>
          <a:lstStyle>
            <a:lvl1pPr algn="ctr" defTabSz="521437" rtl="0" eaLnBrk="1" latinLnBrk="0" hangingPunct="1">
              <a:spcBef>
                <a:spcPct val="0"/>
              </a:spcBef>
              <a:buNone/>
              <a:defRPr sz="5000" kern="1200">
                <a:solidFill>
                  <a:schemeClr val="tx1"/>
                </a:solidFill>
                <a:latin typeface="+mj-lt"/>
                <a:ea typeface="+mj-ea"/>
                <a:cs typeface="+mj-cs"/>
              </a:defRPr>
            </a:lvl1pPr>
          </a:lstStyle>
          <a:p>
            <a:pPr algn="r"/>
            <a:r>
              <a:rPr lang="es-ES" sz="2400" b="1" dirty="0">
                <a:solidFill>
                  <a:srgbClr val="C00000"/>
                </a:solidFill>
                <a:latin typeface="Roboto"/>
              </a:rPr>
              <a:t>Sistema de control de acceso</a:t>
            </a:r>
            <a:endParaRPr lang="es-ES" sz="2400" dirty="0">
              <a:solidFill>
                <a:srgbClr val="C00000"/>
              </a:solidFill>
              <a:latin typeface="Roboto"/>
            </a:endParaRPr>
          </a:p>
        </p:txBody>
      </p:sp>
      <p:pic>
        <p:nvPicPr>
          <p:cNvPr id="3" name="Imagen 2" descr="Un grupo de personas de pie sobre pasto&#10;&#10;Descripción generada automáticamente">
            <a:extLst>
              <a:ext uri="{FF2B5EF4-FFF2-40B4-BE49-F238E27FC236}">
                <a16:creationId xmlns:a16="http://schemas.microsoft.com/office/drawing/2014/main" id="{B1EF0CA6-2DAB-444B-9C81-4046E24BBF1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122585" y="1603169"/>
            <a:ext cx="5344318" cy="3329510"/>
          </a:xfrm>
          <a:prstGeom prst="rect">
            <a:avLst/>
          </a:prstGeom>
        </p:spPr>
      </p:pic>
      <p:pic>
        <p:nvPicPr>
          <p:cNvPr id="8" name="Imagen 7" descr="Imagen que contiene pasto, persona, tabla, niño&#10;&#10;Descripción generada automáticamente">
            <a:extLst>
              <a:ext uri="{FF2B5EF4-FFF2-40B4-BE49-F238E27FC236}">
                <a16:creationId xmlns:a16="http://schemas.microsoft.com/office/drawing/2014/main" id="{01C89667-3796-4393-9734-F9198235938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212970" y="4818731"/>
            <a:ext cx="3097774" cy="2589739"/>
          </a:xfrm>
          <a:prstGeom prst="rect">
            <a:avLst/>
          </a:prstGeom>
        </p:spPr>
      </p:pic>
    </p:spTree>
    <p:extLst>
      <p:ext uri="{BB962C8B-B14F-4D97-AF65-F5344CB8AC3E}">
        <p14:creationId xmlns:p14="http://schemas.microsoft.com/office/powerpoint/2010/main" val="230271702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4E3755E1-F70A-412F-AE53-35BB7F5583E9}"/>
              </a:ext>
            </a:extLst>
          </p:cNvPr>
          <p:cNvPicPr>
            <a:picLocks noChangeAspect="1"/>
          </p:cNvPicPr>
          <p:nvPr/>
        </p:nvPicPr>
        <p:blipFill>
          <a:blip r:embed="rId2"/>
          <a:stretch>
            <a:fillRect/>
          </a:stretch>
        </p:blipFill>
        <p:spPr>
          <a:xfrm>
            <a:off x="385628" y="1508724"/>
            <a:ext cx="9917381" cy="5760000"/>
          </a:xfrm>
          <a:prstGeom prst="rect">
            <a:avLst/>
          </a:prstGeom>
        </p:spPr>
      </p:pic>
      <p:sp>
        <p:nvSpPr>
          <p:cNvPr id="5" name="1 Título">
            <a:extLst>
              <a:ext uri="{FF2B5EF4-FFF2-40B4-BE49-F238E27FC236}">
                <a16:creationId xmlns:a16="http://schemas.microsoft.com/office/drawing/2014/main" id="{F4E686B8-2CC8-4270-8755-56A1A5FCCCCF}"/>
              </a:ext>
            </a:extLst>
          </p:cNvPr>
          <p:cNvSpPr txBox="1">
            <a:spLocks/>
          </p:cNvSpPr>
          <p:nvPr/>
        </p:nvSpPr>
        <p:spPr>
          <a:xfrm>
            <a:off x="6840187" y="158383"/>
            <a:ext cx="3626716" cy="440676"/>
          </a:xfrm>
          <a:prstGeom prst="rect">
            <a:avLst/>
          </a:prstGeom>
        </p:spPr>
        <p:txBody>
          <a:bodyPr vert="horz" lIns="104287" tIns="52144" rIns="104287" bIns="52144" rtlCol="0" anchor="ctr">
            <a:noAutofit/>
          </a:bodyPr>
          <a:lstStyle>
            <a:lvl1pPr algn="ctr" defTabSz="521437" rtl="0" eaLnBrk="1" latinLnBrk="0" hangingPunct="1">
              <a:spcBef>
                <a:spcPct val="0"/>
              </a:spcBef>
              <a:buNone/>
              <a:defRPr sz="5000" kern="1200">
                <a:solidFill>
                  <a:schemeClr val="tx1"/>
                </a:solidFill>
                <a:latin typeface="+mj-lt"/>
                <a:ea typeface="+mj-ea"/>
                <a:cs typeface="+mj-cs"/>
              </a:defRPr>
            </a:lvl1pPr>
          </a:lstStyle>
          <a:p>
            <a:pPr algn="r"/>
            <a:r>
              <a:rPr lang="es-ES" sz="2400" b="1" dirty="0">
                <a:solidFill>
                  <a:srgbClr val="C00000"/>
                </a:solidFill>
                <a:latin typeface="Roboto"/>
              </a:rPr>
              <a:t>Sede del evento</a:t>
            </a:r>
            <a:endParaRPr lang="es-ES" sz="2400" dirty="0">
              <a:solidFill>
                <a:srgbClr val="C00000"/>
              </a:solidFill>
              <a:latin typeface="Roboto"/>
            </a:endParaRPr>
          </a:p>
        </p:txBody>
      </p:sp>
      <p:sp>
        <p:nvSpPr>
          <p:cNvPr id="6" name="Bocadillo: rectángulo 5">
            <a:extLst>
              <a:ext uri="{FF2B5EF4-FFF2-40B4-BE49-F238E27FC236}">
                <a16:creationId xmlns:a16="http://schemas.microsoft.com/office/drawing/2014/main" id="{C4ECE232-B45A-4338-9F60-6591764E856F}"/>
              </a:ext>
            </a:extLst>
          </p:cNvPr>
          <p:cNvSpPr/>
          <p:nvPr/>
        </p:nvSpPr>
        <p:spPr>
          <a:xfrm>
            <a:off x="3075181" y="1728139"/>
            <a:ext cx="1401288" cy="557582"/>
          </a:xfrm>
          <a:prstGeom prst="wedgeRectCallout">
            <a:avLst>
              <a:gd name="adj1" fmla="val 123535"/>
              <a:gd name="adj2" fmla="val 207325"/>
            </a:avLst>
          </a:prstGeom>
          <a:solidFill>
            <a:srgbClr val="00FF00"/>
          </a:solidFill>
          <a:ln>
            <a:solidFill>
              <a:srgbClr val="00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s-ES" dirty="0">
                <a:solidFill>
                  <a:schemeClr val="tx1"/>
                </a:solidFill>
              </a:rPr>
              <a:t>Acceso</a:t>
            </a:r>
          </a:p>
        </p:txBody>
      </p:sp>
      <p:pic>
        <p:nvPicPr>
          <p:cNvPr id="11" name="Imagen 10" descr="Imagen que contiene dibujo, firmar, reloj&#10;&#10;Descripción generada automáticamente">
            <a:extLst>
              <a:ext uri="{FF2B5EF4-FFF2-40B4-BE49-F238E27FC236}">
                <a16:creationId xmlns:a16="http://schemas.microsoft.com/office/drawing/2014/main" id="{27258F23-476A-482E-A74A-B11C33BF211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197678" y="2578428"/>
            <a:ext cx="557582" cy="557582"/>
          </a:xfrm>
          <a:prstGeom prst="rect">
            <a:avLst/>
          </a:prstGeom>
        </p:spPr>
      </p:pic>
      <p:pic>
        <p:nvPicPr>
          <p:cNvPr id="14" name="Imagen 13" descr="Imagen que contiene dibujo, firmar, reloj&#10;&#10;Descripción generada automáticamente">
            <a:extLst>
              <a:ext uri="{FF2B5EF4-FFF2-40B4-BE49-F238E27FC236}">
                <a16:creationId xmlns:a16="http://schemas.microsoft.com/office/drawing/2014/main" id="{F79F741F-1270-4220-810C-6A9543222A0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177673" y="5344373"/>
            <a:ext cx="557582" cy="557582"/>
          </a:xfrm>
          <a:prstGeom prst="rect">
            <a:avLst/>
          </a:prstGeom>
        </p:spPr>
      </p:pic>
      <p:sp>
        <p:nvSpPr>
          <p:cNvPr id="15" name="Bocadillo: rectángulo 14">
            <a:extLst>
              <a:ext uri="{FF2B5EF4-FFF2-40B4-BE49-F238E27FC236}">
                <a16:creationId xmlns:a16="http://schemas.microsoft.com/office/drawing/2014/main" id="{FDAD7404-0F5A-4E38-8CA6-8926993DA005}"/>
              </a:ext>
            </a:extLst>
          </p:cNvPr>
          <p:cNvSpPr/>
          <p:nvPr/>
        </p:nvSpPr>
        <p:spPr>
          <a:xfrm>
            <a:off x="7369735" y="2578428"/>
            <a:ext cx="1401288" cy="557582"/>
          </a:xfrm>
          <a:prstGeom prst="wedgeRectCallout">
            <a:avLst>
              <a:gd name="adj1" fmla="val -166295"/>
              <a:gd name="adj2" fmla="val 53981"/>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s-ES" dirty="0">
                <a:solidFill>
                  <a:schemeClr val="tx1"/>
                </a:solidFill>
              </a:rPr>
              <a:t>Salida</a:t>
            </a:r>
          </a:p>
        </p:txBody>
      </p:sp>
    </p:spTree>
    <p:extLst>
      <p:ext uri="{BB962C8B-B14F-4D97-AF65-F5344CB8AC3E}">
        <p14:creationId xmlns:p14="http://schemas.microsoft.com/office/powerpoint/2010/main" val="376722501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2 Subtítulo">
            <a:extLst>
              <a:ext uri="{FF2B5EF4-FFF2-40B4-BE49-F238E27FC236}">
                <a16:creationId xmlns:a16="http://schemas.microsoft.com/office/drawing/2014/main" id="{516C4B92-93D4-4F2B-92FF-DE4A9C354669}"/>
              </a:ext>
            </a:extLst>
          </p:cNvPr>
          <p:cNvSpPr>
            <a:spLocks noGrp="1"/>
          </p:cNvSpPr>
          <p:nvPr>
            <p:ph type="subTitle" idx="1"/>
          </p:nvPr>
        </p:nvSpPr>
        <p:spPr>
          <a:xfrm>
            <a:off x="118331" y="1603169"/>
            <a:ext cx="4869305" cy="5592835"/>
          </a:xfrm>
        </p:spPr>
        <p:txBody>
          <a:bodyPr>
            <a:normAutofit/>
          </a:bodyPr>
          <a:lstStyle/>
          <a:p>
            <a:pPr marL="571500" indent="-571500" algn="just">
              <a:buBlip>
                <a:blip r:embed="rId2"/>
              </a:buBlip>
            </a:pPr>
            <a:r>
              <a:rPr lang="es-ES" sz="2400" dirty="0">
                <a:solidFill>
                  <a:srgbClr val="C00000"/>
                </a:solidFill>
                <a:latin typeface="Roboto" panose="02000000000000000000"/>
              </a:rPr>
              <a:t>El acceso a la sede se realizará a partir de este punto</a:t>
            </a:r>
          </a:p>
          <a:p>
            <a:pPr marL="571500" indent="-571500" algn="just">
              <a:buBlip>
                <a:blip r:embed="rId2"/>
              </a:buBlip>
            </a:pPr>
            <a:r>
              <a:rPr lang="es-ES" sz="2400" dirty="0">
                <a:solidFill>
                  <a:srgbClr val="C00000"/>
                </a:solidFill>
                <a:latin typeface="Roboto" panose="02000000000000000000"/>
              </a:rPr>
              <a:t>Aquí se colocará una carpa de 5x5, donde se realizará el proceso de identificación, higiene de manos, reconocimiento facial, toma de temperatura</a:t>
            </a:r>
            <a:endParaRPr lang="es-ES" sz="2000" dirty="0">
              <a:solidFill>
                <a:srgbClr val="C00000"/>
              </a:solidFill>
              <a:latin typeface="Roboto" panose="02000000000000000000"/>
            </a:endParaRPr>
          </a:p>
        </p:txBody>
      </p:sp>
      <p:sp>
        <p:nvSpPr>
          <p:cNvPr id="8" name="1 Título">
            <a:extLst>
              <a:ext uri="{FF2B5EF4-FFF2-40B4-BE49-F238E27FC236}">
                <a16:creationId xmlns:a16="http://schemas.microsoft.com/office/drawing/2014/main" id="{4A389DBB-4E9F-407A-B3F3-B54660239A84}"/>
              </a:ext>
            </a:extLst>
          </p:cNvPr>
          <p:cNvSpPr txBox="1">
            <a:spLocks/>
          </p:cNvSpPr>
          <p:nvPr/>
        </p:nvSpPr>
        <p:spPr>
          <a:xfrm>
            <a:off x="6840187" y="158383"/>
            <a:ext cx="3626716" cy="440676"/>
          </a:xfrm>
          <a:prstGeom prst="rect">
            <a:avLst/>
          </a:prstGeom>
        </p:spPr>
        <p:txBody>
          <a:bodyPr vert="horz" lIns="104287" tIns="52144" rIns="104287" bIns="52144" rtlCol="0" anchor="ctr">
            <a:noAutofit/>
          </a:bodyPr>
          <a:lstStyle>
            <a:lvl1pPr algn="ctr" defTabSz="521437" rtl="0" eaLnBrk="1" latinLnBrk="0" hangingPunct="1">
              <a:spcBef>
                <a:spcPct val="0"/>
              </a:spcBef>
              <a:buNone/>
              <a:defRPr sz="5000" kern="1200">
                <a:solidFill>
                  <a:schemeClr val="tx1"/>
                </a:solidFill>
                <a:latin typeface="+mj-lt"/>
                <a:ea typeface="+mj-ea"/>
                <a:cs typeface="+mj-cs"/>
              </a:defRPr>
            </a:lvl1pPr>
          </a:lstStyle>
          <a:p>
            <a:pPr algn="r"/>
            <a:r>
              <a:rPr lang="es-ES" sz="2400" b="1" dirty="0">
                <a:solidFill>
                  <a:srgbClr val="C00000"/>
                </a:solidFill>
                <a:latin typeface="Roboto"/>
              </a:rPr>
              <a:t>Sede del evento</a:t>
            </a:r>
            <a:endParaRPr lang="es-ES" sz="2400" dirty="0">
              <a:solidFill>
                <a:srgbClr val="C00000"/>
              </a:solidFill>
              <a:latin typeface="Roboto"/>
            </a:endParaRPr>
          </a:p>
        </p:txBody>
      </p:sp>
      <p:pic>
        <p:nvPicPr>
          <p:cNvPr id="3" name="Imagen 2">
            <a:extLst>
              <a:ext uri="{FF2B5EF4-FFF2-40B4-BE49-F238E27FC236}">
                <a16:creationId xmlns:a16="http://schemas.microsoft.com/office/drawing/2014/main" id="{80FC6721-70E2-406D-ADAE-98D0A622AA23}"/>
              </a:ext>
            </a:extLst>
          </p:cNvPr>
          <p:cNvPicPr>
            <a:picLocks noChangeAspect="1"/>
          </p:cNvPicPr>
          <p:nvPr/>
        </p:nvPicPr>
        <p:blipFill>
          <a:blip r:embed="rId3"/>
          <a:stretch>
            <a:fillRect/>
          </a:stretch>
        </p:blipFill>
        <p:spPr>
          <a:xfrm>
            <a:off x="5122585" y="1603169"/>
            <a:ext cx="5344318" cy="3103972"/>
          </a:xfrm>
          <a:prstGeom prst="rect">
            <a:avLst/>
          </a:prstGeom>
        </p:spPr>
      </p:pic>
    </p:spTree>
    <p:extLst>
      <p:ext uri="{BB962C8B-B14F-4D97-AF65-F5344CB8AC3E}">
        <p14:creationId xmlns:p14="http://schemas.microsoft.com/office/powerpoint/2010/main" val="85123569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Imagen 3">
            <a:extLst>
              <a:ext uri="{FF2B5EF4-FFF2-40B4-BE49-F238E27FC236}">
                <a16:creationId xmlns:a16="http://schemas.microsoft.com/office/drawing/2014/main" id="{BAD6F88B-16D4-48F5-9B21-76C612034DF1}"/>
              </a:ext>
            </a:extLst>
          </p:cNvPr>
          <p:cNvPicPr>
            <a:picLocks noChangeAspect="1" noChangeArrowheads="1"/>
          </p:cNvPicPr>
          <p:nvPr/>
        </p:nvPicPr>
        <p:blipFill>
          <a:blip r:embed="rId2">
            <a:extLst>
              <a:ext uri="{28A0092B-C50C-407E-A947-70E740481C1C}">
                <a14:useLocalDpi xmlns:a14="http://schemas.microsoft.com/office/drawing/2010/main"/>
              </a:ext>
            </a:extLst>
          </a:blip>
          <a:srcRect l="1666" t="38657" r="57892" b="12952"/>
          <a:stretch>
            <a:fillRect/>
          </a:stretch>
        </p:blipFill>
        <p:spPr bwMode="auto">
          <a:xfrm>
            <a:off x="1235075" y="1562100"/>
            <a:ext cx="8218488" cy="553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9" name="1 Título">
            <a:extLst>
              <a:ext uri="{FF2B5EF4-FFF2-40B4-BE49-F238E27FC236}">
                <a16:creationId xmlns:a16="http://schemas.microsoft.com/office/drawing/2014/main" id="{3C01B044-EE05-41E5-ACFD-0F19D1CF2E81}"/>
              </a:ext>
            </a:extLst>
          </p:cNvPr>
          <p:cNvSpPr txBox="1">
            <a:spLocks noChangeArrowheads="1"/>
          </p:cNvSpPr>
          <p:nvPr/>
        </p:nvSpPr>
        <p:spPr bwMode="auto">
          <a:xfrm>
            <a:off x="4298869" y="158750"/>
            <a:ext cx="6167520"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4287" tIns="52144" rIns="104287" bIns="52144" anchor="ctr"/>
          <a:lstStyle>
            <a:lvl1pPr>
              <a:defRPr sz="2100">
                <a:solidFill>
                  <a:schemeClr val="tx1"/>
                </a:solidFill>
                <a:latin typeface="Calibri" panose="020F0502020204030204" pitchFamily="34" charset="0"/>
              </a:defRPr>
            </a:lvl1pPr>
            <a:lvl2pPr marL="742950" indent="-285750">
              <a:defRPr sz="2100">
                <a:solidFill>
                  <a:schemeClr val="tx1"/>
                </a:solidFill>
                <a:latin typeface="Calibri" panose="020F0502020204030204" pitchFamily="34" charset="0"/>
              </a:defRPr>
            </a:lvl2pPr>
            <a:lvl3pPr marL="1143000" indent="-228600">
              <a:defRPr sz="2100">
                <a:solidFill>
                  <a:schemeClr val="tx1"/>
                </a:solidFill>
                <a:latin typeface="Calibri" panose="020F0502020204030204" pitchFamily="34" charset="0"/>
              </a:defRPr>
            </a:lvl3pPr>
            <a:lvl4pPr marL="1600200" indent="-228600">
              <a:defRPr sz="2100">
                <a:solidFill>
                  <a:schemeClr val="tx1"/>
                </a:solidFill>
                <a:latin typeface="Calibri" panose="020F0502020204030204" pitchFamily="34" charset="0"/>
              </a:defRPr>
            </a:lvl4pPr>
            <a:lvl5pPr marL="2057400" indent="-228600">
              <a:defRPr sz="2100">
                <a:solidFill>
                  <a:schemeClr val="tx1"/>
                </a:solidFill>
                <a:latin typeface="Calibri" panose="020F0502020204030204" pitchFamily="34" charset="0"/>
              </a:defRPr>
            </a:lvl5pPr>
            <a:lvl6pPr marL="2514600" indent="-228600" defTabSz="520700" eaLnBrk="0" fontAlgn="base" hangingPunct="0">
              <a:spcBef>
                <a:spcPct val="0"/>
              </a:spcBef>
              <a:spcAft>
                <a:spcPct val="0"/>
              </a:spcAft>
              <a:defRPr sz="2100">
                <a:solidFill>
                  <a:schemeClr val="tx1"/>
                </a:solidFill>
                <a:latin typeface="Calibri" panose="020F0502020204030204" pitchFamily="34" charset="0"/>
              </a:defRPr>
            </a:lvl6pPr>
            <a:lvl7pPr marL="2971800" indent="-228600" defTabSz="520700" eaLnBrk="0" fontAlgn="base" hangingPunct="0">
              <a:spcBef>
                <a:spcPct val="0"/>
              </a:spcBef>
              <a:spcAft>
                <a:spcPct val="0"/>
              </a:spcAft>
              <a:defRPr sz="2100">
                <a:solidFill>
                  <a:schemeClr val="tx1"/>
                </a:solidFill>
                <a:latin typeface="Calibri" panose="020F0502020204030204" pitchFamily="34" charset="0"/>
              </a:defRPr>
            </a:lvl7pPr>
            <a:lvl8pPr marL="3429000" indent="-228600" defTabSz="520700" eaLnBrk="0" fontAlgn="base" hangingPunct="0">
              <a:spcBef>
                <a:spcPct val="0"/>
              </a:spcBef>
              <a:spcAft>
                <a:spcPct val="0"/>
              </a:spcAft>
              <a:defRPr sz="2100">
                <a:solidFill>
                  <a:schemeClr val="tx1"/>
                </a:solidFill>
                <a:latin typeface="Calibri" panose="020F0502020204030204" pitchFamily="34" charset="0"/>
              </a:defRPr>
            </a:lvl8pPr>
            <a:lvl9pPr marL="3886200" indent="-228600" defTabSz="520700" eaLnBrk="0" fontAlgn="base" hangingPunct="0">
              <a:spcBef>
                <a:spcPct val="0"/>
              </a:spcBef>
              <a:spcAft>
                <a:spcPct val="0"/>
              </a:spcAft>
              <a:defRPr sz="2100">
                <a:solidFill>
                  <a:schemeClr val="tx1"/>
                </a:solidFill>
                <a:latin typeface="Calibri" panose="020F0502020204030204" pitchFamily="34" charset="0"/>
              </a:defRPr>
            </a:lvl9pPr>
          </a:lstStyle>
          <a:p>
            <a:pPr algn="r" eaLnBrk="1" hangingPunct="1"/>
            <a:r>
              <a:rPr lang="es-ES" altLang="es-ES" sz="2400" b="1" dirty="0">
                <a:solidFill>
                  <a:srgbClr val="C00000"/>
                </a:solidFill>
                <a:latin typeface="Roboto" panose="02000000000000000000"/>
              </a:rPr>
              <a:t>Horario Operaciones Sede (Ejemplo)</a:t>
            </a:r>
            <a:endParaRPr lang="es-ES" altLang="es-ES" sz="2400" dirty="0">
              <a:solidFill>
                <a:srgbClr val="C00000"/>
              </a:solidFill>
              <a:latin typeface="Roboto" panose="02000000000000000000"/>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Imagen 16">
            <a:extLst>
              <a:ext uri="{FF2B5EF4-FFF2-40B4-BE49-F238E27FC236}">
                <a16:creationId xmlns:a16="http://schemas.microsoft.com/office/drawing/2014/main" id="{73F3A0FE-78A7-4E51-8EBE-5CF32241EC61}"/>
              </a:ext>
            </a:extLst>
          </p:cNvPr>
          <p:cNvPicPr>
            <a:picLocks noChangeAspect="1"/>
          </p:cNvPicPr>
          <p:nvPr/>
        </p:nvPicPr>
        <p:blipFill>
          <a:blip r:embed="rId2"/>
          <a:stretch>
            <a:fillRect/>
          </a:stretch>
        </p:blipFill>
        <p:spPr>
          <a:xfrm>
            <a:off x="5189607" y="4137839"/>
            <a:ext cx="5113402" cy="2969856"/>
          </a:xfrm>
          <a:prstGeom prst="rect">
            <a:avLst/>
          </a:prstGeom>
        </p:spPr>
      </p:pic>
      <p:sp>
        <p:nvSpPr>
          <p:cNvPr id="5122" name="1 Título">
            <a:extLst>
              <a:ext uri="{FF2B5EF4-FFF2-40B4-BE49-F238E27FC236}">
                <a16:creationId xmlns:a16="http://schemas.microsoft.com/office/drawing/2014/main" id="{155EDC64-ABA0-4906-8B9E-D61B00FC8210}"/>
              </a:ext>
            </a:extLst>
          </p:cNvPr>
          <p:cNvSpPr txBox="1">
            <a:spLocks noChangeArrowheads="1"/>
          </p:cNvSpPr>
          <p:nvPr/>
        </p:nvSpPr>
        <p:spPr bwMode="auto">
          <a:xfrm>
            <a:off x="5510151" y="158750"/>
            <a:ext cx="4956237" cy="439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4287" tIns="52144" rIns="104287" bIns="52144" anchor="ctr"/>
          <a:lstStyle>
            <a:lvl1pPr>
              <a:defRPr sz="2100">
                <a:solidFill>
                  <a:schemeClr val="tx1"/>
                </a:solidFill>
                <a:latin typeface="Calibri" panose="020F0502020204030204" pitchFamily="34" charset="0"/>
              </a:defRPr>
            </a:lvl1pPr>
            <a:lvl2pPr marL="742950" indent="-285750">
              <a:defRPr sz="2100">
                <a:solidFill>
                  <a:schemeClr val="tx1"/>
                </a:solidFill>
                <a:latin typeface="Calibri" panose="020F0502020204030204" pitchFamily="34" charset="0"/>
              </a:defRPr>
            </a:lvl2pPr>
            <a:lvl3pPr marL="1143000" indent="-228600">
              <a:defRPr sz="2100">
                <a:solidFill>
                  <a:schemeClr val="tx1"/>
                </a:solidFill>
                <a:latin typeface="Calibri" panose="020F0502020204030204" pitchFamily="34" charset="0"/>
              </a:defRPr>
            </a:lvl3pPr>
            <a:lvl4pPr marL="1600200" indent="-228600">
              <a:defRPr sz="2100">
                <a:solidFill>
                  <a:schemeClr val="tx1"/>
                </a:solidFill>
                <a:latin typeface="Calibri" panose="020F0502020204030204" pitchFamily="34" charset="0"/>
              </a:defRPr>
            </a:lvl4pPr>
            <a:lvl5pPr marL="2057400" indent="-228600">
              <a:defRPr sz="2100">
                <a:solidFill>
                  <a:schemeClr val="tx1"/>
                </a:solidFill>
                <a:latin typeface="Calibri" panose="020F0502020204030204" pitchFamily="34" charset="0"/>
              </a:defRPr>
            </a:lvl5pPr>
            <a:lvl6pPr marL="2514600" indent="-228600" defTabSz="520700" eaLnBrk="0" fontAlgn="base" hangingPunct="0">
              <a:spcBef>
                <a:spcPct val="0"/>
              </a:spcBef>
              <a:spcAft>
                <a:spcPct val="0"/>
              </a:spcAft>
              <a:defRPr sz="2100">
                <a:solidFill>
                  <a:schemeClr val="tx1"/>
                </a:solidFill>
                <a:latin typeface="Calibri" panose="020F0502020204030204" pitchFamily="34" charset="0"/>
              </a:defRPr>
            </a:lvl6pPr>
            <a:lvl7pPr marL="2971800" indent="-228600" defTabSz="520700" eaLnBrk="0" fontAlgn="base" hangingPunct="0">
              <a:spcBef>
                <a:spcPct val="0"/>
              </a:spcBef>
              <a:spcAft>
                <a:spcPct val="0"/>
              </a:spcAft>
              <a:defRPr sz="2100">
                <a:solidFill>
                  <a:schemeClr val="tx1"/>
                </a:solidFill>
                <a:latin typeface="Calibri" panose="020F0502020204030204" pitchFamily="34" charset="0"/>
              </a:defRPr>
            </a:lvl7pPr>
            <a:lvl8pPr marL="3429000" indent="-228600" defTabSz="520700" eaLnBrk="0" fontAlgn="base" hangingPunct="0">
              <a:spcBef>
                <a:spcPct val="0"/>
              </a:spcBef>
              <a:spcAft>
                <a:spcPct val="0"/>
              </a:spcAft>
              <a:defRPr sz="2100">
                <a:solidFill>
                  <a:schemeClr val="tx1"/>
                </a:solidFill>
                <a:latin typeface="Calibri" panose="020F0502020204030204" pitchFamily="34" charset="0"/>
              </a:defRPr>
            </a:lvl8pPr>
            <a:lvl9pPr marL="3886200" indent="-228600" defTabSz="520700" eaLnBrk="0" fontAlgn="base" hangingPunct="0">
              <a:spcBef>
                <a:spcPct val="0"/>
              </a:spcBef>
              <a:spcAft>
                <a:spcPct val="0"/>
              </a:spcAft>
              <a:defRPr sz="2100">
                <a:solidFill>
                  <a:schemeClr val="tx1"/>
                </a:solidFill>
                <a:latin typeface="Calibri" panose="020F0502020204030204" pitchFamily="34" charset="0"/>
              </a:defRPr>
            </a:lvl9pPr>
          </a:lstStyle>
          <a:p>
            <a:pPr algn="r" eaLnBrk="1" hangingPunct="1"/>
            <a:r>
              <a:rPr lang="es-ES" altLang="es-ES" sz="2400" b="1" dirty="0">
                <a:solidFill>
                  <a:srgbClr val="C00000"/>
                </a:solidFill>
                <a:latin typeface="Roboto" panose="02000000000000000000"/>
              </a:rPr>
              <a:t>Ejemplo Control de Accesos</a:t>
            </a:r>
            <a:endParaRPr lang="es-ES" altLang="es-ES" sz="2400" dirty="0">
              <a:solidFill>
                <a:srgbClr val="C00000"/>
              </a:solidFill>
              <a:latin typeface="Roboto" panose="02000000000000000000"/>
            </a:endParaRPr>
          </a:p>
        </p:txBody>
      </p:sp>
      <p:sp>
        <p:nvSpPr>
          <p:cNvPr id="2" name="Rectángulo 1">
            <a:extLst>
              <a:ext uri="{FF2B5EF4-FFF2-40B4-BE49-F238E27FC236}">
                <a16:creationId xmlns:a16="http://schemas.microsoft.com/office/drawing/2014/main" id="{36C7F4F1-25D1-4819-8275-177554899513}"/>
              </a:ext>
            </a:extLst>
          </p:cNvPr>
          <p:cNvSpPr/>
          <p:nvPr/>
        </p:nvSpPr>
        <p:spPr>
          <a:xfrm>
            <a:off x="819150" y="2160588"/>
            <a:ext cx="3600450" cy="360362"/>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es-ES" dirty="0">
                <a:solidFill>
                  <a:schemeClr val="tx1"/>
                </a:solidFill>
              </a:rPr>
              <a:t>Staff / Voluntarios / Oficiales</a:t>
            </a:r>
          </a:p>
        </p:txBody>
      </p:sp>
      <p:sp>
        <p:nvSpPr>
          <p:cNvPr id="3" name="Rectángulo 2">
            <a:extLst>
              <a:ext uri="{FF2B5EF4-FFF2-40B4-BE49-F238E27FC236}">
                <a16:creationId xmlns:a16="http://schemas.microsoft.com/office/drawing/2014/main" id="{29B11DF7-E3D8-4830-822A-3683A8A95E37}"/>
              </a:ext>
            </a:extLst>
          </p:cNvPr>
          <p:cNvSpPr/>
          <p:nvPr/>
        </p:nvSpPr>
        <p:spPr>
          <a:xfrm>
            <a:off x="819150" y="3529013"/>
            <a:ext cx="3600450" cy="358775"/>
          </a:xfrm>
          <a:prstGeom prst="rect">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es-ES" dirty="0"/>
              <a:t>Deportistas</a:t>
            </a:r>
          </a:p>
        </p:txBody>
      </p:sp>
      <p:sp>
        <p:nvSpPr>
          <p:cNvPr id="4" name="Rectángulo 3">
            <a:extLst>
              <a:ext uri="{FF2B5EF4-FFF2-40B4-BE49-F238E27FC236}">
                <a16:creationId xmlns:a16="http://schemas.microsoft.com/office/drawing/2014/main" id="{67FDBE91-A974-4DA9-9014-82C34CA882D1}"/>
              </a:ext>
            </a:extLst>
          </p:cNvPr>
          <p:cNvSpPr/>
          <p:nvPr/>
        </p:nvSpPr>
        <p:spPr>
          <a:xfrm>
            <a:off x="819150" y="2844800"/>
            <a:ext cx="3600450" cy="360363"/>
          </a:xfrm>
          <a:prstGeom prst="rect">
            <a:avLst/>
          </a:prstGeom>
          <a:solidFill>
            <a:srgbClr val="FF00FF"/>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es-ES" dirty="0"/>
              <a:t>Técnicos</a:t>
            </a:r>
          </a:p>
        </p:txBody>
      </p:sp>
      <p:sp>
        <p:nvSpPr>
          <p:cNvPr id="6" name="Rectángulo 5">
            <a:extLst>
              <a:ext uri="{FF2B5EF4-FFF2-40B4-BE49-F238E27FC236}">
                <a16:creationId xmlns:a16="http://schemas.microsoft.com/office/drawing/2014/main" id="{FB672976-9098-44FB-8CAA-1EF7C0258D26}"/>
              </a:ext>
            </a:extLst>
          </p:cNvPr>
          <p:cNvSpPr/>
          <p:nvPr/>
        </p:nvSpPr>
        <p:spPr>
          <a:xfrm>
            <a:off x="819150" y="4211638"/>
            <a:ext cx="3600450" cy="360362"/>
          </a:xfrm>
          <a:prstGeom prst="rect">
            <a:avLst/>
          </a:prstGeom>
          <a:solidFill>
            <a:srgbClr val="FFC000"/>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es-ES" dirty="0"/>
              <a:t>Invitados</a:t>
            </a:r>
          </a:p>
        </p:txBody>
      </p:sp>
      <p:pic>
        <p:nvPicPr>
          <p:cNvPr id="5128" name="Picture 5" descr="Petos deportivos baratos I Precios de venta al por mayor">
            <a:extLst>
              <a:ext uri="{FF2B5EF4-FFF2-40B4-BE49-F238E27FC236}">
                <a16:creationId xmlns:a16="http://schemas.microsoft.com/office/drawing/2014/main" id="{85D4C9AE-C81E-4A61-877D-203599848ABC}"/>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878013" y="4895850"/>
            <a:ext cx="1482725" cy="148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ángulo 9">
            <a:extLst>
              <a:ext uri="{FF2B5EF4-FFF2-40B4-BE49-F238E27FC236}">
                <a16:creationId xmlns:a16="http://schemas.microsoft.com/office/drawing/2014/main" id="{D3463A6B-3325-498E-B098-0C23C5A58BBE}"/>
              </a:ext>
            </a:extLst>
          </p:cNvPr>
          <p:cNvSpPr/>
          <p:nvPr/>
        </p:nvSpPr>
        <p:spPr>
          <a:xfrm>
            <a:off x="6269038" y="2160588"/>
            <a:ext cx="3600450" cy="360362"/>
          </a:xfrm>
          <a:prstGeom prst="rect">
            <a:avLst/>
          </a:prstGeom>
          <a:solidFill>
            <a:schemeClr val="bg1">
              <a:lumMod val="50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es-ES" dirty="0"/>
              <a:t>Acceso Especial</a:t>
            </a:r>
          </a:p>
        </p:txBody>
      </p:sp>
      <p:sp>
        <p:nvSpPr>
          <p:cNvPr id="12" name="Elipse 11">
            <a:extLst>
              <a:ext uri="{FF2B5EF4-FFF2-40B4-BE49-F238E27FC236}">
                <a16:creationId xmlns:a16="http://schemas.microsoft.com/office/drawing/2014/main" id="{6296BF03-DACA-4F88-9F50-025864FD03EC}"/>
              </a:ext>
            </a:extLst>
          </p:cNvPr>
          <p:cNvSpPr/>
          <p:nvPr/>
        </p:nvSpPr>
        <p:spPr>
          <a:xfrm>
            <a:off x="2220913" y="1487488"/>
            <a:ext cx="511175" cy="522287"/>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r>
              <a:rPr lang="es-ES" dirty="0"/>
              <a:t>1</a:t>
            </a:r>
          </a:p>
        </p:txBody>
      </p:sp>
      <p:sp>
        <p:nvSpPr>
          <p:cNvPr id="13" name="Elipse 12">
            <a:extLst>
              <a:ext uri="{FF2B5EF4-FFF2-40B4-BE49-F238E27FC236}">
                <a16:creationId xmlns:a16="http://schemas.microsoft.com/office/drawing/2014/main" id="{58DC7197-0D97-4C3F-A082-39D3A66B21AC}"/>
              </a:ext>
            </a:extLst>
          </p:cNvPr>
          <p:cNvSpPr/>
          <p:nvPr/>
        </p:nvSpPr>
        <p:spPr>
          <a:xfrm>
            <a:off x="7735888" y="1487488"/>
            <a:ext cx="511175" cy="522287"/>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r>
              <a:rPr lang="es-ES" dirty="0"/>
              <a:t>2</a:t>
            </a:r>
          </a:p>
        </p:txBody>
      </p:sp>
      <p:sp>
        <p:nvSpPr>
          <p:cNvPr id="15" name="Elipse 14">
            <a:extLst>
              <a:ext uri="{FF2B5EF4-FFF2-40B4-BE49-F238E27FC236}">
                <a16:creationId xmlns:a16="http://schemas.microsoft.com/office/drawing/2014/main" id="{B87B5A1F-9E16-408E-923F-841A5A1D8C83}"/>
              </a:ext>
            </a:extLst>
          </p:cNvPr>
          <p:cNvSpPr/>
          <p:nvPr/>
        </p:nvSpPr>
        <p:spPr>
          <a:xfrm>
            <a:off x="7269626" y="4521839"/>
            <a:ext cx="511175" cy="522288"/>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r>
              <a:rPr lang="es-ES" dirty="0"/>
              <a:t>1</a:t>
            </a:r>
          </a:p>
        </p:txBody>
      </p:sp>
      <p:sp>
        <p:nvSpPr>
          <p:cNvPr id="16" name="Elipse 15">
            <a:extLst>
              <a:ext uri="{FF2B5EF4-FFF2-40B4-BE49-F238E27FC236}">
                <a16:creationId xmlns:a16="http://schemas.microsoft.com/office/drawing/2014/main" id="{1EA3AFDD-2E4F-475E-B953-80305386BB4F}"/>
              </a:ext>
            </a:extLst>
          </p:cNvPr>
          <p:cNvSpPr/>
          <p:nvPr/>
        </p:nvSpPr>
        <p:spPr>
          <a:xfrm>
            <a:off x="7667168" y="5999667"/>
            <a:ext cx="509587" cy="522288"/>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r>
              <a:rPr lang="es-ES" dirty="0"/>
              <a:t>2</a:t>
            </a:r>
          </a:p>
        </p:txBody>
      </p:sp>
      <p:sp>
        <p:nvSpPr>
          <p:cNvPr id="18" name="Elipse 17">
            <a:extLst>
              <a:ext uri="{FF2B5EF4-FFF2-40B4-BE49-F238E27FC236}">
                <a16:creationId xmlns:a16="http://schemas.microsoft.com/office/drawing/2014/main" id="{A53F5742-DADF-40B1-AE2A-3B2CAEFE396F}"/>
              </a:ext>
            </a:extLst>
          </p:cNvPr>
          <p:cNvSpPr/>
          <p:nvPr/>
        </p:nvSpPr>
        <p:spPr>
          <a:xfrm>
            <a:off x="6373447" y="4634706"/>
            <a:ext cx="511175" cy="522288"/>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r>
              <a:rPr lang="es-ES" dirty="0"/>
              <a:t>2</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a:extLst>
              <a:ext uri="{FF2B5EF4-FFF2-40B4-BE49-F238E27FC236}">
                <a16:creationId xmlns:a16="http://schemas.microsoft.com/office/drawing/2014/main" id="{0B65FF27-D7F2-410C-BC96-46329B55BE64}"/>
              </a:ext>
            </a:extLst>
          </p:cNvPr>
          <p:cNvSpPr txBox="1">
            <a:spLocks/>
          </p:cNvSpPr>
          <p:nvPr/>
        </p:nvSpPr>
        <p:spPr>
          <a:xfrm>
            <a:off x="6080166" y="158383"/>
            <a:ext cx="4386737" cy="589762"/>
          </a:xfrm>
          <a:prstGeom prst="rect">
            <a:avLst/>
          </a:prstGeom>
        </p:spPr>
        <p:txBody>
          <a:bodyPr vert="horz" lIns="104287" tIns="52144" rIns="104287" bIns="52144" rtlCol="0" anchor="ctr">
            <a:noAutofit/>
          </a:bodyPr>
          <a:lstStyle>
            <a:lvl1pPr algn="ctr" defTabSz="521437" rtl="0" eaLnBrk="1" latinLnBrk="0" hangingPunct="1">
              <a:spcBef>
                <a:spcPct val="0"/>
              </a:spcBef>
              <a:buNone/>
              <a:defRPr sz="5000" kern="1200">
                <a:solidFill>
                  <a:schemeClr val="tx1"/>
                </a:solidFill>
                <a:latin typeface="+mj-lt"/>
                <a:ea typeface="+mj-ea"/>
                <a:cs typeface="+mj-cs"/>
              </a:defRPr>
            </a:lvl1pPr>
          </a:lstStyle>
          <a:p>
            <a:pPr algn="r"/>
            <a:r>
              <a:rPr lang="es-ES" sz="2400" b="1" dirty="0">
                <a:solidFill>
                  <a:srgbClr val="C00000"/>
                </a:solidFill>
                <a:latin typeface="Roboto"/>
              </a:rPr>
              <a:t>Procesos de Acreditación</a:t>
            </a:r>
            <a:endParaRPr lang="es-ES" sz="2400" dirty="0">
              <a:solidFill>
                <a:srgbClr val="C00000"/>
              </a:solidFill>
              <a:latin typeface="Roboto"/>
            </a:endParaRPr>
          </a:p>
        </p:txBody>
      </p:sp>
      <p:sp>
        <p:nvSpPr>
          <p:cNvPr id="5" name="2 Subtítulo">
            <a:extLst>
              <a:ext uri="{FF2B5EF4-FFF2-40B4-BE49-F238E27FC236}">
                <a16:creationId xmlns:a16="http://schemas.microsoft.com/office/drawing/2014/main" id="{90F029A0-8D96-453C-90E3-1F604ABFCA41}"/>
              </a:ext>
            </a:extLst>
          </p:cNvPr>
          <p:cNvSpPr>
            <a:spLocks noGrp="1"/>
          </p:cNvSpPr>
          <p:nvPr>
            <p:ph type="subTitle" idx="1"/>
          </p:nvPr>
        </p:nvSpPr>
        <p:spPr>
          <a:xfrm>
            <a:off x="475013" y="1603169"/>
            <a:ext cx="9892145" cy="5592835"/>
          </a:xfrm>
        </p:spPr>
        <p:txBody>
          <a:bodyPr>
            <a:normAutofit/>
          </a:bodyPr>
          <a:lstStyle/>
          <a:p>
            <a:pPr marL="571500" indent="-571500" algn="just">
              <a:buBlip>
                <a:blip r:embed="rId2"/>
              </a:buBlip>
            </a:pPr>
            <a:r>
              <a:rPr lang="es-ES" sz="2400" dirty="0">
                <a:solidFill>
                  <a:srgbClr val="C00000"/>
                </a:solidFill>
                <a:latin typeface="Roboto" panose="02000000000000000000"/>
              </a:rPr>
              <a:t>En todos los eventos FETRI, se recomienda minimizar el número de personas acreditadas pero sin poner en peligro el correcto desarrollo del evento.</a:t>
            </a:r>
          </a:p>
          <a:p>
            <a:pPr marL="571500" indent="-571500" algn="just">
              <a:buBlip>
                <a:blip r:embed="rId2"/>
              </a:buBlip>
            </a:pPr>
            <a:r>
              <a:rPr lang="es-ES" sz="2400" dirty="0">
                <a:solidFill>
                  <a:srgbClr val="C00000"/>
                </a:solidFill>
                <a:latin typeface="Roboto" panose="02000000000000000000"/>
              </a:rPr>
              <a:t>Todo el personal (staff, deportistas, oficiales, prensa, voluntarios, etc.) deberán pasar por un proceso de acreditación, a través de la plataforma de inscripciones de la FETRI, para registrar sus datos en caso de cualquier incidencia y ser requerido por las autoridades competentes.</a:t>
            </a:r>
          </a:p>
          <a:p>
            <a:pPr marL="571500" indent="-571500" algn="just">
              <a:buBlip>
                <a:blip r:embed="rId2"/>
              </a:buBlip>
            </a:pPr>
            <a:r>
              <a:rPr lang="es-ES" sz="2400" dirty="0">
                <a:solidFill>
                  <a:srgbClr val="C00000"/>
                </a:solidFill>
                <a:latin typeface="Roboto" panose="02000000000000000000"/>
              </a:rPr>
              <a:t>La FETRI acreditará a:</a:t>
            </a:r>
          </a:p>
          <a:p>
            <a:pPr marL="1075700" lvl="1" indent="-571500" algn="just">
              <a:buBlip>
                <a:blip r:embed="rId2"/>
              </a:buBlip>
            </a:pPr>
            <a:r>
              <a:rPr lang="es-ES" sz="2000" dirty="0">
                <a:solidFill>
                  <a:srgbClr val="C00000"/>
                </a:solidFill>
                <a:latin typeface="Roboto" panose="02000000000000000000"/>
              </a:rPr>
              <a:t>Deportistas</a:t>
            </a:r>
          </a:p>
          <a:p>
            <a:pPr marL="1075700" lvl="1" indent="-571500" algn="just">
              <a:buBlip>
                <a:blip r:embed="rId2"/>
              </a:buBlip>
            </a:pPr>
            <a:r>
              <a:rPr lang="es-ES" sz="2000" dirty="0">
                <a:solidFill>
                  <a:srgbClr val="C00000"/>
                </a:solidFill>
                <a:latin typeface="Roboto" panose="02000000000000000000"/>
              </a:rPr>
              <a:t>Oficiales</a:t>
            </a:r>
          </a:p>
          <a:p>
            <a:pPr marL="1075700" lvl="1" indent="-571500" algn="just">
              <a:buBlip>
                <a:blip r:embed="rId2"/>
              </a:buBlip>
            </a:pPr>
            <a:r>
              <a:rPr lang="es-ES" sz="2000" dirty="0">
                <a:solidFill>
                  <a:srgbClr val="C00000"/>
                </a:solidFill>
                <a:latin typeface="Roboto" panose="02000000000000000000"/>
              </a:rPr>
              <a:t>Medios de Comunicación</a:t>
            </a:r>
          </a:p>
          <a:p>
            <a:pPr marL="1075700" lvl="1" indent="-571500" algn="just">
              <a:buBlip>
                <a:blip r:embed="rId2"/>
              </a:buBlip>
            </a:pPr>
            <a:r>
              <a:rPr lang="es-ES" sz="2000" dirty="0">
                <a:solidFill>
                  <a:srgbClr val="C00000"/>
                </a:solidFill>
                <a:latin typeface="Roboto" panose="02000000000000000000"/>
              </a:rPr>
              <a:t>Técnicos</a:t>
            </a:r>
          </a:p>
          <a:p>
            <a:pPr marL="1075700" lvl="1" indent="-571500" algn="just">
              <a:buBlip>
                <a:blip r:embed="rId2"/>
              </a:buBlip>
            </a:pPr>
            <a:r>
              <a:rPr lang="es-ES" sz="2000" dirty="0">
                <a:solidFill>
                  <a:srgbClr val="C00000"/>
                </a:solidFill>
                <a:latin typeface="Roboto" panose="02000000000000000000"/>
              </a:rPr>
              <a:t>Staff propio de la FETRI / Ayuntamiento de Avilés</a:t>
            </a:r>
          </a:p>
        </p:txBody>
      </p:sp>
    </p:spTree>
    <p:extLst>
      <p:ext uri="{BB962C8B-B14F-4D97-AF65-F5344CB8AC3E}">
        <p14:creationId xmlns:p14="http://schemas.microsoft.com/office/powerpoint/2010/main" val="31296892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a:xfrm>
            <a:off x="6840187" y="158383"/>
            <a:ext cx="3626716" cy="440676"/>
          </a:xfrm>
        </p:spPr>
        <p:txBody>
          <a:bodyPr>
            <a:noAutofit/>
          </a:bodyPr>
          <a:lstStyle/>
          <a:p>
            <a:pPr algn="r"/>
            <a:r>
              <a:rPr lang="es-ES" sz="2400" b="1" dirty="0">
                <a:solidFill>
                  <a:srgbClr val="C00000"/>
                </a:solidFill>
                <a:latin typeface="Roboto"/>
              </a:rPr>
              <a:t>Introducción</a:t>
            </a:r>
            <a:endParaRPr lang="es-ES" sz="2400" dirty="0">
              <a:solidFill>
                <a:srgbClr val="C00000"/>
              </a:solidFill>
              <a:latin typeface="Roboto"/>
            </a:endParaRPr>
          </a:p>
        </p:txBody>
      </p:sp>
      <p:sp>
        <p:nvSpPr>
          <p:cNvPr id="3" name="2 Subtítulo"/>
          <p:cNvSpPr>
            <a:spLocks noGrp="1"/>
          </p:cNvSpPr>
          <p:nvPr>
            <p:ph type="subTitle" idx="1"/>
          </p:nvPr>
        </p:nvSpPr>
        <p:spPr>
          <a:xfrm>
            <a:off x="474290" y="1399160"/>
            <a:ext cx="9892868" cy="5796844"/>
          </a:xfrm>
        </p:spPr>
        <p:txBody>
          <a:bodyPr>
            <a:normAutofit fontScale="92500" lnSpcReduction="20000"/>
          </a:bodyPr>
          <a:lstStyle/>
          <a:p>
            <a:pPr algn="just"/>
            <a:r>
              <a:rPr lang="es-ES" sz="2400" dirty="0">
                <a:solidFill>
                  <a:srgbClr val="C00000"/>
                </a:solidFill>
                <a:latin typeface="Roboto" panose="02000000000000000000"/>
              </a:rPr>
              <a:t>Ante la situación generada por la transmisión del Coronavirus COVID-19, y en pro de frenar la pandemia, se están estudiando medidas de prevención que eviten el contagio y reduzcan los riesgos para las personas, siendo conocedores de que el COVID-19 es un agente biológico que puede causar una enfermedad grave, supone un serio peligro para la colectividad, tiene una alta probabilidad de propagación y no existe un tratamiento ni profilaxis real a día de hoy.</a:t>
            </a:r>
          </a:p>
          <a:p>
            <a:pPr algn="just"/>
            <a:endParaRPr lang="es-ES" sz="2400" dirty="0">
              <a:solidFill>
                <a:srgbClr val="C00000"/>
              </a:solidFill>
              <a:latin typeface="Roboto" panose="02000000000000000000"/>
            </a:endParaRPr>
          </a:p>
          <a:p>
            <a:pPr algn="just"/>
            <a:r>
              <a:rPr lang="es-ES" sz="2400" dirty="0">
                <a:solidFill>
                  <a:srgbClr val="C00000"/>
                </a:solidFill>
                <a:latin typeface="Roboto" panose="02000000000000000000"/>
              </a:rPr>
              <a:t>El objeto de este documento es plantear las medidas preventivas y actuaciones específicas para el desarrollo de eventos FETRI, combatir la propagación del Covid-19, haciendo que las competiciones sean, como siempre han sido, entornos seguros tanto para los profesionales como para los deportistas.</a:t>
            </a:r>
          </a:p>
          <a:p>
            <a:pPr algn="just"/>
            <a:endParaRPr lang="es-ES" sz="2400" dirty="0">
              <a:solidFill>
                <a:srgbClr val="C00000"/>
              </a:solidFill>
              <a:latin typeface="Roboto" panose="02000000000000000000"/>
            </a:endParaRPr>
          </a:p>
          <a:p>
            <a:pPr algn="just"/>
            <a:r>
              <a:rPr lang="es-ES" sz="2400" dirty="0">
                <a:solidFill>
                  <a:srgbClr val="C00000"/>
                </a:solidFill>
                <a:latin typeface="Roboto" panose="02000000000000000000"/>
              </a:rPr>
              <a:t>Estas recomendaciones pueden tomarse como de referencia para otros eventos de triatlón y se adaptarán estrictamente a las disposiciones y recomendaciones de las autoridades sanitarias, en caso de darse, así como a los plazos establecidos por las mismas.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a:extLst>
              <a:ext uri="{FF2B5EF4-FFF2-40B4-BE49-F238E27FC236}">
                <a16:creationId xmlns:a16="http://schemas.microsoft.com/office/drawing/2014/main" id="{0B65FF27-D7F2-410C-BC96-46329B55BE64}"/>
              </a:ext>
            </a:extLst>
          </p:cNvPr>
          <p:cNvSpPr txBox="1">
            <a:spLocks/>
          </p:cNvSpPr>
          <p:nvPr/>
        </p:nvSpPr>
        <p:spPr>
          <a:xfrm>
            <a:off x="6840187" y="158383"/>
            <a:ext cx="3626716" cy="440676"/>
          </a:xfrm>
          <a:prstGeom prst="rect">
            <a:avLst/>
          </a:prstGeom>
        </p:spPr>
        <p:txBody>
          <a:bodyPr vert="horz" lIns="104287" tIns="52144" rIns="104287" bIns="52144" rtlCol="0" anchor="ctr">
            <a:noAutofit/>
          </a:bodyPr>
          <a:lstStyle>
            <a:lvl1pPr algn="ctr" defTabSz="521437" rtl="0" eaLnBrk="1" latinLnBrk="0" hangingPunct="1">
              <a:spcBef>
                <a:spcPct val="0"/>
              </a:spcBef>
              <a:buNone/>
              <a:defRPr sz="5000" kern="1200">
                <a:solidFill>
                  <a:schemeClr val="tx1"/>
                </a:solidFill>
                <a:latin typeface="+mj-lt"/>
                <a:ea typeface="+mj-ea"/>
                <a:cs typeface="+mj-cs"/>
              </a:defRPr>
            </a:lvl1pPr>
          </a:lstStyle>
          <a:p>
            <a:pPr algn="r"/>
            <a:r>
              <a:rPr lang="es-ES" sz="2400" b="1" dirty="0">
                <a:solidFill>
                  <a:srgbClr val="C00000"/>
                </a:solidFill>
                <a:latin typeface="Roboto"/>
              </a:rPr>
              <a:t>Actividades paralelas</a:t>
            </a:r>
            <a:endParaRPr lang="es-ES" sz="2400" dirty="0">
              <a:solidFill>
                <a:srgbClr val="C00000"/>
              </a:solidFill>
              <a:latin typeface="Roboto"/>
            </a:endParaRPr>
          </a:p>
        </p:txBody>
      </p:sp>
      <p:sp>
        <p:nvSpPr>
          <p:cNvPr id="5" name="2 Subtítulo">
            <a:extLst>
              <a:ext uri="{FF2B5EF4-FFF2-40B4-BE49-F238E27FC236}">
                <a16:creationId xmlns:a16="http://schemas.microsoft.com/office/drawing/2014/main" id="{90F029A0-8D96-453C-90E3-1F604ABFCA41}"/>
              </a:ext>
            </a:extLst>
          </p:cNvPr>
          <p:cNvSpPr>
            <a:spLocks noGrp="1"/>
          </p:cNvSpPr>
          <p:nvPr>
            <p:ph type="subTitle" idx="1"/>
          </p:nvPr>
        </p:nvSpPr>
        <p:spPr>
          <a:xfrm>
            <a:off x="475013" y="1555668"/>
            <a:ext cx="9892145" cy="5628461"/>
          </a:xfrm>
        </p:spPr>
        <p:txBody>
          <a:bodyPr>
            <a:normAutofit/>
          </a:bodyPr>
          <a:lstStyle/>
          <a:p>
            <a:pPr marL="571500" indent="-571500" algn="just">
              <a:buBlip>
                <a:blip r:embed="rId2"/>
              </a:buBlip>
            </a:pPr>
            <a:r>
              <a:rPr lang="es-ES" sz="2400" dirty="0">
                <a:solidFill>
                  <a:srgbClr val="C00000"/>
                </a:solidFill>
                <a:latin typeface="Roboto" panose="02000000000000000000"/>
              </a:rPr>
              <a:t>Todas las actividades paralelas deben ser evaluadas previamente y analizar si es factible su realización.</a:t>
            </a:r>
          </a:p>
          <a:p>
            <a:pPr marL="571500" indent="-571500" algn="just">
              <a:buBlip>
                <a:blip r:embed="rId2"/>
              </a:buBlip>
            </a:pPr>
            <a:r>
              <a:rPr lang="es-ES" sz="2400" dirty="0">
                <a:solidFill>
                  <a:srgbClr val="C00000"/>
                </a:solidFill>
                <a:latin typeface="Roboto" panose="02000000000000000000"/>
              </a:rPr>
              <a:t>Se ubicará una zona expo, fuera de la zona de acceso restringido al público. Los expositores serán responsables de cumplir las medidas higiénico-sanitarias estipuladas, y la distancia entre cada punto de exposición, será de al menos 10 metros.</a:t>
            </a:r>
          </a:p>
          <a:p>
            <a:pPr marL="571500" indent="-571500" algn="just"/>
            <a:endParaRPr lang="es-ES" sz="2400" dirty="0">
              <a:solidFill>
                <a:srgbClr val="C00000"/>
              </a:solidFill>
              <a:latin typeface="Roboto" panose="02000000000000000000"/>
            </a:endParaRPr>
          </a:p>
        </p:txBody>
      </p:sp>
    </p:spTree>
    <p:extLst>
      <p:ext uri="{BB962C8B-B14F-4D97-AF65-F5344CB8AC3E}">
        <p14:creationId xmlns:p14="http://schemas.microsoft.com/office/powerpoint/2010/main" val="261349618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2 Subtítulo"/>
          <p:cNvSpPr>
            <a:spLocks noGrp="1"/>
          </p:cNvSpPr>
          <p:nvPr>
            <p:ph type="subTitle" idx="1"/>
          </p:nvPr>
        </p:nvSpPr>
        <p:spPr>
          <a:xfrm>
            <a:off x="161875" y="1553555"/>
            <a:ext cx="10305028" cy="5346009"/>
          </a:xfrm>
        </p:spPr>
        <p:txBody>
          <a:bodyPr>
            <a:normAutofit/>
          </a:bodyPr>
          <a:lstStyle/>
          <a:p>
            <a:pPr marL="457200" indent="-457200" algn="just">
              <a:buBlip>
                <a:blip r:embed="rId2"/>
              </a:buBlip>
            </a:pPr>
            <a:r>
              <a:rPr lang="es-ES" sz="2400" dirty="0">
                <a:solidFill>
                  <a:srgbClr val="C00000"/>
                </a:solidFill>
                <a:latin typeface="Roboto" panose="02000000000000000000"/>
              </a:rPr>
              <a:t>Todo el personal implicado en el evento seguirá los criterios estipulados por las autoridades competentes.</a:t>
            </a:r>
          </a:p>
          <a:p>
            <a:pPr marL="457200" indent="-457200" algn="just">
              <a:buBlip>
                <a:blip r:embed="rId2"/>
              </a:buBlip>
            </a:pPr>
            <a:r>
              <a:rPr lang="es-ES" sz="2400" dirty="0">
                <a:solidFill>
                  <a:srgbClr val="C00000"/>
                </a:solidFill>
                <a:latin typeface="Roboto" panose="02000000000000000000"/>
              </a:rPr>
              <a:t>El personal de montaje seguirá los criterios estipulados para el Staff los días del evento.</a:t>
            </a:r>
          </a:p>
          <a:p>
            <a:pPr marL="457200" indent="-457200" algn="just">
              <a:buBlip>
                <a:blip r:embed="rId2"/>
              </a:buBlip>
            </a:pPr>
            <a:r>
              <a:rPr lang="es-ES" sz="2400" dirty="0">
                <a:solidFill>
                  <a:srgbClr val="C00000"/>
                </a:solidFill>
                <a:latin typeface="Roboto" panose="02000000000000000000"/>
              </a:rPr>
              <a:t>Asimismo, realizarán su trabajo siguiendo las recomendaciones de la autoridad laboral en Prevención de Riesgo Laborales.</a:t>
            </a:r>
          </a:p>
          <a:p>
            <a:pPr marL="457200" indent="-457200" algn="just">
              <a:buBlip>
                <a:blip r:embed="rId2"/>
              </a:buBlip>
            </a:pPr>
            <a:r>
              <a:rPr lang="es-ES" sz="2400" dirty="0">
                <a:solidFill>
                  <a:srgbClr val="C00000"/>
                </a:solidFill>
                <a:latin typeface="Roboto" panose="02000000000000000000"/>
              </a:rPr>
              <a:t>Puede consultar las recomendaciones de la Autoridad Sanitaria pinchando </a:t>
            </a:r>
            <a:r>
              <a:rPr lang="es-ES" sz="2400" dirty="0">
                <a:solidFill>
                  <a:srgbClr val="C00000"/>
                </a:solidFill>
                <a:latin typeface="Roboto" panose="02000000000000000000"/>
                <a:hlinkClick r:id="rId3"/>
              </a:rPr>
              <a:t>aquí</a:t>
            </a:r>
            <a:r>
              <a:rPr lang="es-ES" sz="2400" dirty="0">
                <a:solidFill>
                  <a:srgbClr val="C00000"/>
                </a:solidFill>
                <a:latin typeface="Roboto" panose="02000000000000000000"/>
              </a:rPr>
              <a:t>.</a:t>
            </a:r>
          </a:p>
          <a:p>
            <a:pPr marL="457200" indent="-457200" algn="just">
              <a:buBlip>
                <a:blip r:embed="rId2"/>
              </a:buBlip>
            </a:pPr>
            <a:r>
              <a:rPr lang="es-ES" sz="2400" dirty="0">
                <a:solidFill>
                  <a:srgbClr val="C00000"/>
                </a:solidFill>
                <a:latin typeface="Roboto" panose="02000000000000000000"/>
              </a:rPr>
              <a:t>Informar al personal (staff/voluntarios/oficiales) de más de 60 años de la mayor posibilidad de consecuencias graves en caso de contagio, invitándoles a valorar su participación y recomendando que sean más aplicados en la toma de las medidas preventivas.</a:t>
            </a:r>
          </a:p>
        </p:txBody>
      </p:sp>
      <p:sp>
        <p:nvSpPr>
          <p:cNvPr id="4" name="1 Título">
            <a:extLst>
              <a:ext uri="{FF2B5EF4-FFF2-40B4-BE49-F238E27FC236}">
                <a16:creationId xmlns:a16="http://schemas.microsoft.com/office/drawing/2014/main" id="{E86F2B8F-5DFF-4FE2-AB83-571472840CA9}"/>
              </a:ext>
            </a:extLst>
          </p:cNvPr>
          <p:cNvSpPr>
            <a:spLocks noGrp="1"/>
          </p:cNvSpPr>
          <p:nvPr>
            <p:ph type="ctrTitle"/>
          </p:nvPr>
        </p:nvSpPr>
        <p:spPr>
          <a:xfrm>
            <a:off x="5237018" y="158382"/>
            <a:ext cx="5229885" cy="504903"/>
          </a:xfrm>
        </p:spPr>
        <p:txBody>
          <a:bodyPr>
            <a:noAutofit/>
          </a:bodyPr>
          <a:lstStyle/>
          <a:p>
            <a:pPr algn="r"/>
            <a:r>
              <a:rPr lang="es-ES" sz="2400" b="1" dirty="0">
                <a:solidFill>
                  <a:srgbClr val="C00000"/>
                </a:solidFill>
                <a:latin typeface="Roboto"/>
              </a:rPr>
              <a:t>Staff  / Voluntarios / Oficiales</a:t>
            </a:r>
            <a:endParaRPr lang="es-ES" sz="2400" dirty="0">
              <a:solidFill>
                <a:srgbClr val="C00000"/>
              </a:solidFill>
              <a:latin typeface="Roboto"/>
            </a:endParaRPr>
          </a:p>
        </p:txBody>
      </p:sp>
    </p:spTree>
    <p:extLst>
      <p:ext uri="{BB962C8B-B14F-4D97-AF65-F5344CB8AC3E}">
        <p14:creationId xmlns:p14="http://schemas.microsoft.com/office/powerpoint/2010/main" val="291771486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Subtítulo"/>
          <p:cNvSpPr>
            <a:spLocks noGrp="1"/>
          </p:cNvSpPr>
          <p:nvPr>
            <p:ph type="subTitle" idx="1"/>
          </p:nvPr>
        </p:nvSpPr>
        <p:spPr>
          <a:xfrm>
            <a:off x="0" y="1353789"/>
            <a:ext cx="10688638" cy="5664087"/>
          </a:xfrm>
        </p:spPr>
        <p:txBody>
          <a:bodyPr>
            <a:noAutofit/>
          </a:bodyPr>
          <a:lstStyle/>
          <a:p>
            <a:pPr marL="571500" indent="-571500" algn="just">
              <a:buBlip>
                <a:blip r:embed="rId2"/>
              </a:buBlip>
            </a:pPr>
            <a:r>
              <a:rPr lang="es-ES" sz="2400" dirty="0">
                <a:solidFill>
                  <a:srgbClr val="C00000"/>
                </a:solidFill>
                <a:latin typeface="Roboto" panose="02000000000000000000"/>
              </a:rPr>
              <a:t>Informar de los riesgos de contagio por COVID-19, generando manuales en función de los diferentes colectivos, para que sean de aplicación:</a:t>
            </a:r>
          </a:p>
          <a:p>
            <a:pPr marL="1075700" lvl="1" indent="-571500" algn="just">
              <a:buBlip>
                <a:blip r:embed="rId2"/>
              </a:buBlip>
            </a:pPr>
            <a:r>
              <a:rPr lang="es-ES" sz="2000" dirty="0">
                <a:solidFill>
                  <a:srgbClr val="C00000"/>
                </a:solidFill>
                <a:latin typeface="Roboto" panose="02000000000000000000"/>
              </a:rPr>
              <a:t>Deportistas</a:t>
            </a:r>
          </a:p>
          <a:p>
            <a:pPr marL="1075700" lvl="1" indent="-571500" algn="just">
              <a:buBlip>
                <a:blip r:embed="rId2"/>
              </a:buBlip>
            </a:pPr>
            <a:r>
              <a:rPr lang="es-ES" sz="2000" dirty="0">
                <a:solidFill>
                  <a:srgbClr val="C00000"/>
                </a:solidFill>
                <a:latin typeface="Roboto" panose="02000000000000000000"/>
              </a:rPr>
              <a:t>Oficiales</a:t>
            </a:r>
          </a:p>
          <a:p>
            <a:pPr marL="1075700" lvl="1" indent="-571500" algn="just">
              <a:buBlip>
                <a:blip r:embed="rId2"/>
              </a:buBlip>
            </a:pPr>
            <a:r>
              <a:rPr lang="es-ES" sz="2000" dirty="0">
                <a:solidFill>
                  <a:srgbClr val="C00000"/>
                </a:solidFill>
                <a:latin typeface="Roboto" panose="02000000000000000000"/>
              </a:rPr>
              <a:t>Staff</a:t>
            </a:r>
          </a:p>
          <a:p>
            <a:pPr marL="1075700" lvl="1" indent="-571500" algn="just">
              <a:buBlip>
                <a:blip r:embed="rId2"/>
              </a:buBlip>
            </a:pPr>
            <a:r>
              <a:rPr lang="es-ES" sz="2000" dirty="0">
                <a:solidFill>
                  <a:srgbClr val="C00000"/>
                </a:solidFill>
                <a:latin typeface="Roboto" panose="02000000000000000000"/>
              </a:rPr>
              <a:t>Voluntarios</a:t>
            </a:r>
          </a:p>
          <a:p>
            <a:pPr marL="571500" indent="-571500" algn="just">
              <a:buBlip>
                <a:blip r:embed="rId2"/>
              </a:buBlip>
            </a:pPr>
            <a:r>
              <a:rPr lang="es-ES" sz="2400" dirty="0">
                <a:solidFill>
                  <a:srgbClr val="C00000"/>
                </a:solidFill>
                <a:latin typeface="Roboto" panose="02000000000000000000"/>
              </a:rPr>
              <a:t>Informar de las medidas de prevención a adoptar para evitar el contagio y transmisión del COVID-19.</a:t>
            </a:r>
          </a:p>
          <a:p>
            <a:pPr marL="571500" indent="-571500" algn="just">
              <a:buBlip>
                <a:blip r:embed="rId2"/>
              </a:buBlip>
            </a:pPr>
            <a:r>
              <a:rPr lang="es-ES" sz="2400" dirty="0">
                <a:solidFill>
                  <a:srgbClr val="C00000"/>
                </a:solidFill>
                <a:latin typeface="Roboto" panose="02000000000000000000"/>
              </a:rPr>
              <a:t>Informar de la utilización de EPI´s.</a:t>
            </a:r>
          </a:p>
          <a:p>
            <a:pPr marL="571500" indent="-571500" algn="just">
              <a:buBlip>
                <a:blip r:embed="rId2"/>
              </a:buBlip>
            </a:pPr>
            <a:r>
              <a:rPr lang="es-ES" sz="2400" dirty="0">
                <a:solidFill>
                  <a:srgbClr val="C00000"/>
                </a:solidFill>
                <a:latin typeface="Roboto" panose="02000000000000000000"/>
              </a:rPr>
              <a:t>Informar de las medidas a adoptar en caso de posible accidente por contagio.</a:t>
            </a:r>
          </a:p>
          <a:p>
            <a:pPr marL="571500" indent="-571500" algn="just">
              <a:buBlip>
                <a:blip r:embed="rId2"/>
              </a:buBlip>
            </a:pPr>
            <a:r>
              <a:rPr lang="es-ES" sz="2400" dirty="0">
                <a:solidFill>
                  <a:srgbClr val="C00000"/>
                </a:solidFill>
                <a:latin typeface="Roboto" panose="02000000000000000000"/>
              </a:rPr>
              <a:t>NOTA: La información se puede realizar mediante fichas a cada tipo de personal según sus funciones. También se debe informar mediante megafonía y por pantalla a todos y, principalmente, al público durante el evento. </a:t>
            </a:r>
            <a:r>
              <a:rPr lang="es-ES" sz="2400" dirty="0">
                <a:solidFill>
                  <a:srgbClr val="C00000"/>
                </a:solidFill>
                <a:highlight>
                  <a:srgbClr val="00FF00"/>
                </a:highlight>
                <a:latin typeface="Roboto" panose="02000000000000000000"/>
              </a:rPr>
              <a:t>En el caso de Alcobendas será a puerta cerrada sin público, pero si los mensajes pueden llegar fuera de la zona cerrada.</a:t>
            </a:r>
            <a:r>
              <a:rPr lang="es-ES" sz="2400" dirty="0">
                <a:solidFill>
                  <a:srgbClr val="C00000"/>
                </a:solidFill>
                <a:latin typeface="Roboto" panose="02000000000000000000"/>
              </a:rPr>
              <a:t> </a:t>
            </a:r>
          </a:p>
        </p:txBody>
      </p:sp>
      <p:sp>
        <p:nvSpPr>
          <p:cNvPr id="4" name="1 Título">
            <a:extLst>
              <a:ext uri="{FF2B5EF4-FFF2-40B4-BE49-F238E27FC236}">
                <a16:creationId xmlns:a16="http://schemas.microsoft.com/office/drawing/2014/main" id="{56B94863-9410-4891-942B-3EEBDCB33E33}"/>
              </a:ext>
            </a:extLst>
          </p:cNvPr>
          <p:cNvSpPr>
            <a:spLocks noGrp="1"/>
          </p:cNvSpPr>
          <p:nvPr>
            <p:ph type="ctrTitle"/>
          </p:nvPr>
        </p:nvSpPr>
        <p:spPr>
          <a:xfrm>
            <a:off x="5237018" y="158382"/>
            <a:ext cx="5229885" cy="504903"/>
          </a:xfrm>
        </p:spPr>
        <p:txBody>
          <a:bodyPr>
            <a:noAutofit/>
          </a:bodyPr>
          <a:lstStyle/>
          <a:p>
            <a:pPr algn="r"/>
            <a:r>
              <a:rPr lang="es-ES" sz="2400" b="1" dirty="0">
                <a:solidFill>
                  <a:srgbClr val="C00000"/>
                </a:solidFill>
                <a:latin typeface="Roboto"/>
              </a:rPr>
              <a:t>Staff  / Voluntarios / Oficiales</a:t>
            </a:r>
            <a:endParaRPr lang="es-ES" sz="2400" dirty="0">
              <a:solidFill>
                <a:srgbClr val="C00000"/>
              </a:solidFill>
              <a:latin typeface="Roboto"/>
            </a:endParaRPr>
          </a:p>
        </p:txBody>
      </p:sp>
    </p:spTree>
    <p:extLst>
      <p:ext uri="{BB962C8B-B14F-4D97-AF65-F5344CB8AC3E}">
        <p14:creationId xmlns:p14="http://schemas.microsoft.com/office/powerpoint/2010/main" val="136722048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descr="Imagen que contiene persona, pasto, exterior, hombre&#10;&#10;Descripción generada automáticamente">
            <a:extLst>
              <a:ext uri="{FF2B5EF4-FFF2-40B4-BE49-F238E27FC236}">
                <a16:creationId xmlns:a16="http://schemas.microsoft.com/office/drawing/2014/main" id="{33A002C9-8738-4D69-A57E-C7A3A575AC8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36989" y="1981425"/>
            <a:ext cx="5400000" cy="3600000"/>
          </a:xfrm>
          <a:prstGeom prst="rect">
            <a:avLst/>
          </a:prstGeom>
        </p:spPr>
      </p:pic>
      <p:pic>
        <p:nvPicPr>
          <p:cNvPr id="2050" name="Picture 2">
            <a:extLst>
              <a:ext uri="{FF2B5EF4-FFF2-40B4-BE49-F238E27FC236}">
                <a16:creationId xmlns:a16="http://schemas.microsoft.com/office/drawing/2014/main" id="{DF8380B0-856F-4846-8999-D583C4E39EDC}"/>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641202" y="1981425"/>
            <a:ext cx="4800000" cy="3600000"/>
          </a:xfrm>
          <a:prstGeom prst="rect">
            <a:avLst/>
          </a:prstGeom>
          <a:noFill/>
          <a:extLst>
            <a:ext uri="{909E8E84-426E-40DD-AFC4-6F175D3DCCD1}">
              <a14:hiddenFill xmlns:a14="http://schemas.microsoft.com/office/drawing/2010/main">
                <a:solidFill>
                  <a:srgbClr val="FFFFFF"/>
                </a:solidFill>
              </a14:hiddenFill>
            </a:ext>
          </a:extLst>
        </p:spPr>
      </p:pic>
      <p:sp>
        <p:nvSpPr>
          <p:cNvPr id="7" name="1 Título">
            <a:extLst>
              <a:ext uri="{FF2B5EF4-FFF2-40B4-BE49-F238E27FC236}">
                <a16:creationId xmlns:a16="http://schemas.microsoft.com/office/drawing/2014/main" id="{81C00532-F99E-4E9F-A405-E1C926EF81A6}"/>
              </a:ext>
            </a:extLst>
          </p:cNvPr>
          <p:cNvSpPr>
            <a:spLocks noGrp="1"/>
          </p:cNvSpPr>
          <p:nvPr>
            <p:ph type="ctrTitle"/>
          </p:nvPr>
        </p:nvSpPr>
        <p:spPr>
          <a:xfrm>
            <a:off x="5237018" y="158382"/>
            <a:ext cx="5229885" cy="504903"/>
          </a:xfrm>
        </p:spPr>
        <p:txBody>
          <a:bodyPr>
            <a:noAutofit/>
          </a:bodyPr>
          <a:lstStyle/>
          <a:p>
            <a:pPr algn="r"/>
            <a:r>
              <a:rPr lang="es-ES" sz="2400" b="1" dirty="0">
                <a:solidFill>
                  <a:srgbClr val="C00000"/>
                </a:solidFill>
                <a:latin typeface="Roboto"/>
              </a:rPr>
              <a:t>Staff  / Voluntarios / Oficiales</a:t>
            </a:r>
            <a:endParaRPr lang="es-ES" sz="2400" dirty="0">
              <a:solidFill>
                <a:srgbClr val="C00000"/>
              </a:solidFill>
              <a:latin typeface="Roboto"/>
            </a:endParaRPr>
          </a:p>
        </p:txBody>
      </p:sp>
    </p:spTree>
    <p:extLst>
      <p:ext uri="{BB962C8B-B14F-4D97-AF65-F5344CB8AC3E}">
        <p14:creationId xmlns:p14="http://schemas.microsoft.com/office/powerpoint/2010/main" val="299849429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a:extLst>
              <a:ext uri="{FF2B5EF4-FFF2-40B4-BE49-F238E27FC236}">
                <a16:creationId xmlns:a16="http://schemas.microsoft.com/office/drawing/2014/main" id="{0B65FF27-D7F2-410C-BC96-46329B55BE64}"/>
              </a:ext>
            </a:extLst>
          </p:cNvPr>
          <p:cNvSpPr txBox="1">
            <a:spLocks/>
          </p:cNvSpPr>
          <p:nvPr/>
        </p:nvSpPr>
        <p:spPr>
          <a:xfrm>
            <a:off x="6840187" y="158383"/>
            <a:ext cx="3626716" cy="440676"/>
          </a:xfrm>
          <a:prstGeom prst="rect">
            <a:avLst/>
          </a:prstGeom>
        </p:spPr>
        <p:txBody>
          <a:bodyPr vert="horz" lIns="104287" tIns="52144" rIns="104287" bIns="52144" rtlCol="0" anchor="ctr">
            <a:noAutofit/>
          </a:bodyPr>
          <a:lstStyle>
            <a:lvl1pPr algn="ctr" defTabSz="521437" rtl="0" eaLnBrk="1" latinLnBrk="0" hangingPunct="1">
              <a:spcBef>
                <a:spcPct val="0"/>
              </a:spcBef>
              <a:buNone/>
              <a:defRPr sz="5000" kern="1200">
                <a:solidFill>
                  <a:schemeClr val="tx1"/>
                </a:solidFill>
                <a:latin typeface="+mj-lt"/>
                <a:ea typeface="+mj-ea"/>
                <a:cs typeface="+mj-cs"/>
              </a:defRPr>
            </a:lvl1pPr>
          </a:lstStyle>
          <a:p>
            <a:pPr algn="r"/>
            <a:r>
              <a:rPr lang="es-ES" sz="2400" b="1" dirty="0">
                <a:solidFill>
                  <a:srgbClr val="C00000"/>
                </a:solidFill>
                <a:latin typeface="Roboto"/>
              </a:rPr>
              <a:t>Espectadores</a:t>
            </a:r>
            <a:endParaRPr lang="es-ES" sz="2400" dirty="0">
              <a:solidFill>
                <a:srgbClr val="C00000"/>
              </a:solidFill>
              <a:latin typeface="Roboto"/>
            </a:endParaRPr>
          </a:p>
        </p:txBody>
      </p:sp>
      <p:sp>
        <p:nvSpPr>
          <p:cNvPr id="5" name="2 Subtítulo">
            <a:extLst>
              <a:ext uri="{FF2B5EF4-FFF2-40B4-BE49-F238E27FC236}">
                <a16:creationId xmlns:a16="http://schemas.microsoft.com/office/drawing/2014/main" id="{90F029A0-8D96-453C-90E3-1F604ABFCA41}"/>
              </a:ext>
            </a:extLst>
          </p:cNvPr>
          <p:cNvSpPr>
            <a:spLocks noGrp="1"/>
          </p:cNvSpPr>
          <p:nvPr>
            <p:ph type="subTitle" idx="1"/>
          </p:nvPr>
        </p:nvSpPr>
        <p:spPr>
          <a:xfrm>
            <a:off x="475013" y="1615044"/>
            <a:ext cx="9892145" cy="5580960"/>
          </a:xfrm>
        </p:spPr>
        <p:txBody>
          <a:bodyPr>
            <a:normAutofit/>
          </a:bodyPr>
          <a:lstStyle/>
          <a:p>
            <a:pPr marL="571500" indent="-571500" algn="just">
              <a:buBlip>
                <a:blip r:embed="rId2"/>
              </a:buBlip>
            </a:pPr>
            <a:r>
              <a:rPr lang="es-ES" sz="2400" dirty="0">
                <a:solidFill>
                  <a:srgbClr val="C00000"/>
                </a:solidFill>
                <a:latin typeface="Roboto" panose="02000000000000000000"/>
              </a:rPr>
              <a:t>No habrá zonas específicas de espectadores, pero la competición se puede programar y preparar para permitir un número concreto de espectadores acordado con las autoridades</a:t>
            </a:r>
          </a:p>
          <a:p>
            <a:pPr marL="571500" indent="-571500" algn="just">
              <a:buBlip>
                <a:blip r:embed="rId2"/>
              </a:buBlip>
            </a:pPr>
            <a:r>
              <a:rPr lang="es-ES" sz="2400" dirty="0">
                <a:solidFill>
                  <a:srgbClr val="C00000"/>
                </a:solidFill>
                <a:latin typeface="Roboto" panose="02000000000000000000"/>
              </a:rPr>
              <a:t>La sede se amplía en perímetro para evitar la presencia de público</a:t>
            </a:r>
          </a:p>
          <a:p>
            <a:pPr marL="571500" indent="-571500" algn="just">
              <a:buBlip>
                <a:blip r:embed="rId2"/>
              </a:buBlip>
            </a:pPr>
            <a:r>
              <a:rPr lang="es-ES" sz="2400" dirty="0">
                <a:solidFill>
                  <a:srgbClr val="C00000"/>
                </a:solidFill>
                <a:latin typeface="Roboto" panose="02000000000000000000"/>
              </a:rPr>
              <a:t>Como medidas correctoras, se colocan las competiciones con previsión de mayor afluencia de público en horarios más tempranos por la mañana</a:t>
            </a:r>
          </a:p>
        </p:txBody>
      </p:sp>
    </p:spTree>
    <p:extLst>
      <p:ext uri="{BB962C8B-B14F-4D97-AF65-F5344CB8AC3E}">
        <p14:creationId xmlns:p14="http://schemas.microsoft.com/office/powerpoint/2010/main" val="108549382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a:extLst>
              <a:ext uri="{FF2B5EF4-FFF2-40B4-BE49-F238E27FC236}">
                <a16:creationId xmlns:a16="http://schemas.microsoft.com/office/drawing/2014/main" id="{0B65FF27-D7F2-410C-BC96-46329B55BE64}"/>
              </a:ext>
            </a:extLst>
          </p:cNvPr>
          <p:cNvSpPr txBox="1">
            <a:spLocks/>
          </p:cNvSpPr>
          <p:nvPr/>
        </p:nvSpPr>
        <p:spPr>
          <a:xfrm>
            <a:off x="6840187" y="158383"/>
            <a:ext cx="3626716" cy="440676"/>
          </a:xfrm>
          <a:prstGeom prst="rect">
            <a:avLst/>
          </a:prstGeom>
        </p:spPr>
        <p:txBody>
          <a:bodyPr vert="horz" lIns="104287" tIns="52144" rIns="104287" bIns="52144" rtlCol="0" anchor="ctr">
            <a:noAutofit/>
          </a:bodyPr>
          <a:lstStyle>
            <a:lvl1pPr algn="ctr" defTabSz="521437" rtl="0" eaLnBrk="1" latinLnBrk="0" hangingPunct="1">
              <a:spcBef>
                <a:spcPct val="0"/>
              </a:spcBef>
              <a:buNone/>
              <a:defRPr sz="5000" kern="1200">
                <a:solidFill>
                  <a:schemeClr val="tx1"/>
                </a:solidFill>
                <a:latin typeface="+mj-lt"/>
                <a:ea typeface="+mj-ea"/>
                <a:cs typeface="+mj-cs"/>
              </a:defRPr>
            </a:lvl1pPr>
          </a:lstStyle>
          <a:p>
            <a:pPr algn="r"/>
            <a:r>
              <a:rPr lang="es-ES" sz="2400" b="1" dirty="0">
                <a:solidFill>
                  <a:srgbClr val="C00000"/>
                </a:solidFill>
                <a:latin typeface="Roboto"/>
              </a:rPr>
              <a:t>Espectadores / Aforo</a:t>
            </a:r>
            <a:endParaRPr lang="es-ES" sz="2400" dirty="0">
              <a:solidFill>
                <a:srgbClr val="C00000"/>
              </a:solidFill>
              <a:latin typeface="Roboto"/>
            </a:endParaRPr>
          </a:p>
        </p:txBody>
      </p:sp>
      <p:sp>
        <p:nvSpPr>
          <p:cNvPr id="5" name="2 Subtítulo">
            <a:extLst>
              <a:ext uri="{FF2B5EF4-FFF2-40B4-BE49-F238E27FC236}">
                <a16:creationId xmlns:a16="http://schemas.microsoft.com/office/drawing/2014/main" id="{90F029A0-8D96-453C-90E3-1F604ABFCA41}"/>
              </a:ext>
            </a:extLst>
          </p:cNvPr>
          <p:cNvSpPr>
            <a:spLocks noGrp="1"/>
          </p:cNvSpPr>
          <p:nvPr>
            <p:ph type="subTitle" idx="1"/>
          </p:nvPr>
        </p:nvSpPr>
        <p:spPr>
          <a:xfrm>
            <a:off x="475014" y="1615044"/>
            <a:ext cx="6365174" cy="5580960"/>
          </a:xfrm>
        </p:spPr>
        <p:txBody>
          <a:bodyPr>
            <a:normAutofit/>
          </a:bodyPr>
          <a:lstStyle/>
          <a:p>
            <a:pPr marL="571500" indent="-571500" algn="just">
              <a:buBlip>
                <a:blip r:embed="rId2"/>
              </a:buBlip>
            </a:pPr>
            <a:r>
              <a:rPr lang="es-ES" sz="2400" dirty="0">
                <a:solidFill>
                  <a:srgbClr val="C00000"/>
                </a:solidFill>
                <a:latin typeface="Roboto" panose="02000000000000000000"/>
              </a:rPr>
              <a:t>En el caso de que se delimite que los espectadores pueden acceder bajo un aforo delimitado, se aplicará el siguiente proceso</a:t>
            </a:r>
          </a:p>
          <a:p>
            <a:pPr marL="1075700" lvl="1" indent="-571500" algn="just">
              <a:buBlip>
                <a:blip r:embed="rId2"/>
              </a:buBlip>
            </a:pPr>
            <a:r>
              <a:rPr lang="es-ES" sz="2000" dirty="0">
                <a:solidFill>
                  <a:srgbClr val="C00000"/>
                </a:solidFill>
                <a:latin typeface="Roboto" panose="02000000000000000000"/>
              </a:rPr>
              <a:t>Todo aquel que quiera acceder como espectador, deberá registrarse previamente en la plataforma habilitada al efecto</a:t>
            </a:r>
          </a:p>
          <a:p>
            <a:pPr marL="1075700" lvl="1" indent="-571500" algn="just">
              <a:buBlip>
                <a:blip r:embed="rId2"/>
              </a:buBlip>
            </a:pPr>
            <a:r>
              <a:rPr lang="es-ES" sz="2000" dirty="0">
                <a:solidFill>
                  <a:srgbClr val="C00000"/>
                </a:solidFill>
                <a:latin typeface="Roboto" panose="02000000000000000000"/>
              </a:rPr>
              <a:t>Será necesario presentarse en los horarios establecidos para recoger la acreditación</a:t>
            </a:r>
          </a:p>
          <a:p>
            <a:pPr marL="1075700" lvl="1" indent="-571500" algn="just">
              <a:buBlip>
                <a:blip r:embed="rId2"/>
              </a:buBlip>
            </a:pPr>
            <a:r>
              <a:rPr lang="es-ES" sz="2000" dirty="0">
                <a:solidFill>
                  <a:srgbClr val="C00000"/>
                </a:solidFill>
                <a:latin typeface="Roboto" panose="02000000000000000000"/>
              </a:rPr>
              <a:t>Será necesario aportar el cuestionario médico y someterse al control de temperatura e higiene de manos</a:t>
            </a:r>
          </a:p>
          <a:p>
            <a:pPr marL="571500" indent="-571500" algn="just">
              <a:buBlip>
                <a:blip r:embed="rId2"/>
              </a:buBlip>
            </a:pPr>
            <a:r>
              <a:rPr lang="es-ES" sz="2400" dirty="0">
                <a:solidFill>
                  <a:srgbClr val="C00000"/>
                </a:solidFill>
                <a:latin typeface="Roboto" panose="02000000000000000000"/>
              </a:rPr>
              <a:t>En todo momento tendremos registradas las personas que han accedido, así como las horas de acceso</a:t>
            </a:r>
          </a:p>
        </p:txBody>
      </p:sp>
      <p:pic>
        <p:nvPicPr>
          <p:cNvPr id="3" name="Imagen 2" descr="Imagen que contiene captura de pantalla&#10;&#10;Descripción generada automáticamente">
            <a:extLst>
              <a:ext uri="{FF2B5EF4-FFF2-40B4-BE49-F238E27FC236}">
                <a16:creationId xmlns:a16="http://schemas.microsoft.com/office/drawing/2014/main" id="{F861081C-F58C-4049-ABB6-C44D63B6C59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3297" b="34679"/>
          <a:stretch/>
        </p:blipFill>
        <p:spPr>
          <a:xfrm>
            <a:off x="7981351" y="1472540"/>
            <a:ext cx="2142581" cy="2880000"/>
          </a:xfrm>
          <a:prstGeom prst="rect">
            <a:avLst/>
          </a:prstGeom>
        </p:spPr>
      </p:pic>
      <p:pic>
        <p:nvPicPr>
          <p:cNvPr id="7" name="Imagen 6" descr="Imagen que contiene captura de pantalla&#10;&#10;Descripción generada automáticamente">
            <a:extLst>
              <a:ext uri="{FF2B5EF4-FFF2-40B4-BE49-F238E27FC236}">
                <a16:creationId xmlns:a16="http://schemas.microsoft.com/office/drawing/2014/main" id="{38AA8EF2-5C65-48C0-AFD0-63B7EDCDFF54}"/>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3297" b="34836"/>
          <a:stretch/>
        </p:blipFill>
        <p:spPr>
          <a:xfrm>
            <a:off x="7975913" y="4405524"/>
            <a:ext cx="2148019" cy="2880000"/>
          </a:xfrm>
          <a:prstGeom prst="rect">
            <a:avLst/>
          </a:prstGeom>
        </p:spPr>
      </p:pic>
    </p:spTree>
    <p:extLst>
      <p:ext uri="{BB962C8B-B14F-4D97-AF65-F5344CB8AC3E}">
        <p14:creationId xmlns:p14="http://schemas.microsoft.com/office/powerpoint/2010/main" val="412542197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a:extLst>
              <a:ext uri="{FF2B5EF4-FFF2-40B4-BE49-F238E27FC236}">
                <a16:creationId xmlns:a16="http://schemas.microsoft.com/office/drawing/2014/main" id="{0B65FF27-D7F2-410C-BC96-46329B55BE64}"/>
              </a:ext>
            </a:extLst>
          </p:cNvPr>
          <p:cNvSpPr txBox="1">
            <a:spLocks/>
          </p:cNvSpPr>
          <p:nvPr/>
        </p:nvSpPr>
        <p:spPr>
          <a:xfrm>
            <a:off x="5070764" y="158383"/>
            <a:ext cx="5396139" cy="440676"/>
          </a:xfrm>
          <a:prstGeom prst="rect">
            <a:avLst/>
          </a:prstGeom>
        </p:spPr>
        <p:txBody>
          <a:bodyPr vert="horz" lIns="104287" tIns="52144" rIns="104287" bIns="52144" rtlCol="0" anchor="ctr">
            <a:noAutofit/>
          </a:bodyPr>
          <a:lstStyle>
            <a:lvl1pPr algn="ctr" defTabSz="521437" rtl="0" eaLnBrk="1" latinLnBrk="0" hangingPunct="1">
              <a:spcBef>
                <a:spcPct val="0"/>
              </a:spcBef>
              <a:buNone/>
              <a:defRPr sz="5000" kern="1200">
                <a:solidFill>
                  <a:schemeClr val="tx1"/>
                </a:solidFill>
                <a:latin typeface="+mj-lt"/>
                <a:ea typeface="+mj-ea"/>
                <a:cs typeface="+mj-cs"/>
              </a:defRPr>
            </a:lvl1pPr>
          </a:lstStyle>
          <a:p>
            <a:pPr algn="r"/>
            <a:r>
              <a:rPr lang="es-ES" sz="2400" b="1" dirty="0">
                <a:solidFill>
                  <a:srgbClr val="C00000"/>
                </a:solidFill>
                <a:latin typeface="Roboto"/>
              </a:rPr>
              <a:t>Sport Presentation y Locutores</a:t>
            </a:r>
            <a:endParaRPr lang="es-ES" sz="2400" dirty="0">
              <a:solidFill>
                <a:srgbClr val="C00000"/>
              </a:solidFill>
              <a:latin typeface="Roboto"/>
            </a:endParaRPr>
          </a:p>
        </p:txBody>
      </p:sp>
      <p:sp>
        <p:nvSpPr>
          <p:cNvPr id="5" name="2 Subtítulo">
            <a:extLst>
              <a:ext uri="{FF2B5EF4-FFF2-40B4-BE49-F238E27FC236}">
                <a16:creationId xmlns:a16="http://schemas.microsoft.com/office/drawing/2014/main" id="{90F029A0-8D96-453C-90E3-1F604ABFCA41}"/>
              </a:ext>
            </a:extLst>
          </p:cNvPr>
          <p:cNvSpPr>
            <a:spLocks noGrp="1"/>
          </p:cNvSpPr>
          <p:nvPr>
            <p:ph type="subTitle" idx="1"/>
          </p:nvPr>
        </p:nvSpPr>
        <p:spPr>
          <a:xfrm>
            <a:off x="0" y="1389415"/>
            <a:ext cx="10688637" cy="5747214"/>
          </a:xfrm>
        </p:spPr>
        <p:txBody>
          <a:bodyPr>
            <a:noAutofit/>
          </a:bodyPr>
          <a:lstStyle/>
          <a:p>
            <a:pPr algn="l"/>
            <a:r>
              <a:rPr lang="es-ES" sz="2000" dirty="0">
                <a:solidFill>
                  <a:srgbClr val="C00000"/>
                </a:solidFill>
              </a:rPr>
              <a:t>A continuación ponemos algunos ejemplos de mensajes que los locutores de los eventos deben transmitir hacia el público y espectadores</a:t>
            </a:r>
          </a:p>
          <a:p>
            <a:pPr marL="571500" indent="-571500" algn="l">
              <a:buBlip>
                <a:blip r:embed="rId2"/>
              </a:buBlip>
            </a:pPr>
            <a:r>
              <a:rPr lang="es-ES" sz="2000" dirty="0">
                <a:solidFill>
                  <a:srgbClr val="C00000"/>
                </a:solidFill>
              </a:rPr>
              <a:t>Recordamos a todos los asistentes la importancia de atender a las recomendaciones de seguridad generales y específicas de la prueba, mantener la distancia de seguridad interpersonal, usar mascarilla si no es posible hacerlo, y no generar aglomeraciones. Os agradecemos a todos la colaboración para disfrutar de un evento seguro.</a:t>
            </a:r>
          </a:p>
          <a:p>
            <a:pPr marL="571500" indent="-571500" algn="l">
              <a:buBlip>
                <a:blip r:embed="rId2"/>
              </a:buBlip>
            </a:pPr>
            <a:r>
              <a:rPr lang="es-ES" sz="2000" dirty="0">
                <a:solidFill>
                  <a:srgbClr val="C00000"/>
                </a:solidFill>
              </a:rPr>
              <a:t>Algunas de las zonas principales de la competición tienen acceso limitado o no son accesibles para evitar riesgos innecesarios. Os invitamos a disfrutar de la prueba en lugares seguros, manteniendo la distancia de seguridad entre espectadores y con respecto a los deportistas. Por la seguridad de todos, responsabilidad social.</a:t>
            </a:r>
          </a:p>
          <a:p>
            <a:pPr marL="571500" indent="-571500" algn="l">
              <a:buBlip>
                <a:blip r:embed="rId2"/>
              </a:buBlip>
            </a:pPr>
            <a:r>
              <a:rPr lang="es-ES" sz="2000" dirty="0">
                <a:solidFill>
                  <a:srgbClr val="C00000"/>
                </a:solidFill>
              </a:rPr>
              <a:t>Gracias a todas y todos por acompañarnos, os rogamos también que lo hagamos con responsabilidad para favorecer el buen desarrollo de la competición. Evitemos el contacto interpersonal y utilicemos mascarilla en las zonas donde no sea posible hacerlo. No dejes de animar a tu triatleta o equipo, pero hazlo con seguridad para todos y sin generar aglomeraciones.</a:t>
            </a:r>
          </a:p>
          <a:p>
            <a:pPr marL="571500" indent="-571500" algn="l">
              <a:buBlip>
                <a:blip r:embed="rId2"/>
              </a:buBlip>
            </a:pPr>
            <a:r>
              <a:rPr lang="es-ES" sz="2000" dirty="0">
                <a:solidFill>
                  <a:srgbClr val="C00000"/>
                </a:solidFill>
              </a:rPr>
              <a:t>La distancia interpersonal, el uso de la mascarilla y la higiene de manos son nuestros mejores aliados para seguir disfrutando del deporte con seguridad. Respetamos la señalización y zonas acotadas, y atendemos a las indicaciones de voluntarios y personal de la organización. Gracias a todas y todos por colaborar.</a:t>
            </a:r>
          </a:p>
        </p:txBody>
      </p:sp>
    </p:spTree>
    <p:extLst>
      <p:ext uri="{BB962C8B-B14F-4D97-AF65-F5344CB8AC3E}">
        <p14:creationId xmlns:p14="http://schemas.microsoft.com/office/powerpoint/2010/main" val="221128441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a:extLst>
              <a:ext uri="{FF2B5EF4-FFF2-40B4-BE49-F238E27FC236}">
                <a16:creationId xmlns:a16="http://schemas.microsoft.com/office/drawing/2014/main" id="{0B65FF27-D7F2-410C-BC96-46329B55BE64}"/>
              </a:ext>
            </a:extLst>
          </p:cNvPr>
          <p:cNvSpPr txBox="1">
            <a:spLocks/>
          </p:cNvSpPr>
          <p:nvPr/>
        </p:nvSpPr>
        <p:spPr>
          <a:xfrm>
            <a:off x="5783283" y="158383"/>
            <a:ext cx="4683620" cy="440676"/>
          </a:xfrm>
          <a:prstGeom prst="rect">
            <a:avLst/>
          </a:prstGeom>
        </p:spPr>
        <p:txBody>
          <a:bodyPr vert="horz" lIns="104287" tIns="52144" rIns="104287" bIns="52144" rtlCol="0" anchor="ctr">
            <a:noAutofit/>
          </a:bodyPr>
          <a:lstStyle>
            <a:lvl1pPr algn="ctr" defTabSz="521437" rtl="0" eaLnBrk="1" latinLnBrk="0" hangingPunct="1">
              <a:spcBef>
                <a:spcPct val="0"/>
              </a:spcBef>
              <a:buNone/>
              <a:defRPr sz="5000" kern="1200">
                <a:solidFill>
                  <a:schemeClr val="tx1"/>
                </a:solidFill>
                <a:latin typeface="+mj-lt"/>
                <a:ea typeface="+mj-ea"/>
                <a:cs typeface="+mj-cs"/>
              </a:defRPr>
            </a:lvl1pPr>
          </a:lstStyle>
          <a:p>
            <a:pPr algn="r"/>
            <a:r>
              <a:rPr lang="es-ES" sz="2400" b="1" dirty="0">
                <a:solidFill>
                  <a:srgbClr val="C00000"/>
                </a:solidFill>
                <a:latin typeface="Roboto"/>
              </a:rPr>
              <a:t>Medios de comunicación</a:t>
            </a:r>
            <a:endParaRPr lang="es-ES" sz="2400" dirty="0">
              <a:solidFill>
                <a:srgbClr val="C00000"/>
              </a:solidFill>
              <a:latin typeface="Roboto"/>
            </a:endParaRPr>
          </a:p>
        </p:txBody>
      </p:sp>
      <p:sp>
        <p:nvSpPr>
          <p:cNvPr id="5" name="2 Subtítulo">
            <a:extLst>
              <a:ext uri="{FF2B5EF4-FFF2-40B4-BE49-F238E27FC236}">
                <a16:creationId xmlns:a16="http://schemas.microsoft.com/office/drawing/2014/main" id="{90F029A0-8D96-453C-90E3-1F604ABFCA41}"/>
              </a:ext>
            </a:extLst>
          </p:cNvPr>
          <p:cNvSpPr>
            <a:spLocks noGrp="1"/>
          </p:cNvSpPr>
          <p:nvPr>
            <p:ph type="subTitle" idx="1"/>
          </p:nvPr>
        </p:nvSpPr>
        <p:spPr>
          <a:xfrm>
            <a:off x="427513" y="1591294"/>
            <a:ext cx="9892145" cy="5604710"/>
          </a:xfrm>
        </p:spPr>
        <p:txBody>
          <a:bodyPr vert="horz" lIns="104287" tIns="52144" rIns="104287" bIns="52144" rtlCol="0" anchor="t">
            <a:normAutofit fontScale="92500"/>
          </a:bodyPr>
          <a:lstStyle/>
          <a:p>
            <a:pPr marL="571500" indent="-571500" algn="just">
              <a:buBlip>
                <a:blip r:embed="rId2"/>
              </a:buBlip>
            </a:pPr>
            <a:r>
              <a:rPr lang="es-ES" sz="2400" dirty="0">
                <a:solidFill>
                  <a:srgbClr val="C00000"/>
                </a:solidFill>
                <a:latin typeface="Roboto" panose="02000000000000000000"/>
              </a:rPr>
              <a:t>Se establece un máximo de 6 fotógrafos oficiales acreditados.</a:t>
            </a:r>
          </a:p>
          <a:p>
            <a:pPr marL="571500" indent="-571500" algn="just">
              <a:buBlip>
                <a:blip r:embed="rId2"/>
              </a:buBlip>
            </a:pPr>
            <a:r>
              <a:rPr lang="es-ES" sz="2400" dirty="0">
                <a:solidFill>
                  <a:srgbClr val="C00000"/>
                </a:solidFill>
                <a:latin typeface="Roboto" panose="02000000000000000000"/>
              </a:rPr>
              <a:t>No se entregará ninguna acreditación/peto de prensa, a aquellos que no lo hayan solicitado previamente por la aplicación FETRI. Desde la FETRI se solicitará el apoyo local de la sede, para que los medios locales/autonómicos sigan ese proceso.</a:t>
            </a:r>
          </a:p>
          <a:p>
            <a:pPr marL="571500" indent="-571500" algn="just">
              <a:buBlip>
                <a:blip r:embed="rId2"/>
              </a:buBlip>
            </a:pPr>
            <a:r>
              <a:rPr lang="es-ES" sz="2400" dirty="0">
                <a:solidFill>
                  <a:srgbClr val="C00000"/>
                </a:solidFill>
                <a:latin typeface="Roboto" panose="02000000000000000000"/>
              </a:rPr>
              <a:t>Se recomienda que los medios de comunicación hagan uso de mascarillas cuando estén realizando entrevistas o se encuentren en las zonas acreditadas.</a:t>
            </a:r>
          </a:p>
          <a:p>
            <a:pPr marL="571500" indent="-571500" algn="just">
              <a:buBlip>
                <a:blip r:embed="rId2"/>
              </a:buBlip>
            </a:pPr>
            <a:r>
              <a:rPr lang="es-ES" sz="2400" dirty="0">
                <a:solidFill>
                  <a:srgbClr val="C00000"/>
                </a:solidFill>
                <a:latin typeface="Roboto" panose="02000000000000000000"/>
              </a:rPr>
              <a:t>En la zona de meta, se debe marcar en el suelo las zonas para los fotógrafos y medios de comunicación.</a:t>
            </a:r>
          </a:p>
          <a:p>
            <a:pPr marL="571500" indent="-571500" algn="just">
              <a:buBlip>
                <a:blip r:embed="rId2"/>
              </a:buBlip>
            </a:pPr>
            <a:r>
              <a:rPr lang="es-ES" sz="2400" dirty="0">
                <a:solidFill>
                  <a:srgbClr val="C00000"/>
                </a:solidFill>
                <a:latin typeface="Roboto" panose="02000000000000000000"/>
              </a:rPr>
              <a:t>En el caso de las competiciones de clubes/equipos, solo se entrevistará a un representante del club y la zona de entrevistas deberá ser lo suficientemente amplia para mantener la distancia social recomendada.</a:t>
            </a:r>
          </a:p>
          <a:p>
            <a:pPr marL="571500" indent="-571500" algn="just">
              <a:buBlip>
                <a:blip r:embed="rId2"/>
              </a:buBlip>
            </a:pPr>
            <a:r>
              <a:rPr lang="es-ES" sz="2400" dirty="0">
                <a:solidFill>
                  <a:srgbClr val="C00000"/>
                </a:solidFill>
                <a:latin typeface="Roboto" panose="02000000000000000000"/>
              </a:rPr>
              <a:t>En el caso de los micrófonos para entrevistas de medios comunicación, deberán estar protegidos.</a:t>
            </a:r>
          </a:p>
        </p:txBody>
      </p:sp>
    </p:spTree>
    <p:extLst>
      <p:ext uri="{BB962C8B-B14F-4D97-AF65-F5344CB8AC3E}">
        <p14:creationId xmlns:p14="http://schemas.microsoft.com/office/powerpoint/2010/main" val="245673035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a:extLst>
              <a:ext uri="{FF2B5EF4-FFF2-40B4-BE49-F238E27FC236}">
                <a16:creationId xmlns:a16="http://schemas.microsoft.com/office/drawing/2014/main" id="{E86F2B8F-5DFF-4FE2-AB83-571472840CA9}"/>
              </a:ext>
            </a:extLst>
          </p:cNvPr>
          <p:cNvSpPr>
            <a:spLocks noGrp="1"/>
          </p:cNvSpPr>
          <p:nvPr>
            <p:ph type="ctrTitle"/>
          </p:nvPr>
        </p:nvSpPr>
        <p:spPr>
          <a:xfrm>
            <a:off x="2980711" y="158382"/>
            <a:ext cx="7486193" cy="539947"/>
          </a:xfrm>
        </p:spPr>
        <p:txBody>
          <a:bodyPr>
            <a:noAutofit/>
          </a:bodyPr>
          <a:lstStyle/>
          <a:p>
            <a:pPr algn="r"/>
            <a:r>
              <a:rPr lang="es-ES" sz="2400" b="1" dirty="0">
                <a:solidFill>
                  <a:srgbClr val="C00000"/>
                </a:solidFill>
                <a:latin typeface="Roboto"/>
              </a:rPr>
              <a:t>Ficha Procedimiento Medios de Comunicación</a:t>
            </a:r>
            <a:endParaRPr lang="es-ES" sz="2400" dirty="0">
              <a:solidFill>
                <a:srgbClr val="C00000"/>
              </a:solidFill>
              <a:latin typeface="Roboto"/>
            </a:endParaRPr>
          </a:p>
        </p:txBody>
      </p:sp>
      <p:cxnSp>
        <p:nvCxnSpPr>
          <p:cNvPr id="55" name="54 Conector recto"/>
          <p:cNvCxnSpPr>
            <a:cxnSpLocks/>
          </p:cNvCxnSpPr>
          <p:nvPr/>
        </p:nvCxnSpPr>
        <p:spPr>
          <a:xfrm flipV="1">
            <a:off x="1711141" y="4947107"/>
            <a:ext cx="4635860" cy="0"/>
          </a:xfrm>
          <a:prstGeom prst="line">
            <a:avLst/>
          </a:prstGeom>
          <a:ln w="9525">
            <a:solidFill>
              <a:schemeClr val="tx1"/>
            </a:solidFill>
            <a:prstDash val="solid"/>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2" name="31 Conector recto">
            <a:extLst>
              <a:ext uri="{FF2B5EF4-FFF2-40B4-BE49-F238E27FC236}">
                <a16:creationId xmlns:a16="http://schemas.microsoft.com/office/drawing/2014/main" id="{3D5A9400-2204-4FD4-9EE2-47A7B94FAE11}"/>
              </a:ext>
            </a:extLst>
          </p:cNvPr>
          <p:cNvCxnSpPr>
            <a:cxnSpLocks/>
          </p:cNvCxnSpPr>
          <p:nvPr/>
        </p:nvCxnSpPr>
        <p:spPr>
          <a:xfrm>
            <a:off x="1319255" y="3112481"/>
            <a:ext cx="8442871" cy="0"/>
          </a:xfrm>
          <a:prstGeom prst="line">
            <a:avLst/>
          </a:prstGeom>
          <a:ln w="76200">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45" name="47 Conector recto">
            <a:extLst>
              <a:ext uri="{FF2B5EF4-FFF2-40B4-BE49-F238E27FC236}">
                <a16:creationId xmlns:a16="http://schemas.microsoft.com/office/drawing/2014/main" id="{5C088B31-876E-45CB-AB98-76E4D97F1A7B}"/>
              </a:ext>
            </a:extLst>
          </p:cNvPr>
          <p:cNvCxnSpPr>
            <a:cxnSpLocks/>
          </p:cNvCxnSpPr>
          <p:nvPr/>
        </p:nvCxnSpPr>
        <p:spPr>
          <a:xfrm>
            <a:off x="6347001" y="3781425"/>
            <a:ext cx="0" cy="1482858"/>
          </a:xfrm>
          <a:prstGeom prst="line">
            <a:avLst/>
          </a:prstGeom>
          <a:ln w="76200">
            <a:solidFill>
              <a:srgbClr val="FF0000"/>
            </a:solidFill>
            <a:prstDash val="solid"/>
          </a:ln>
        </p:spPr>
        <p:style>
          <a:lnRef idx="1">
            <a:schemeClr val="accent1"/>
          </a:lnRef>
          <a:fillRef idx="0">
            <a:schemeClr val="accent1"/>
          </a:fillRef>
          <a:effectRef idx="0">
            <a:schemeClr val="accent1"/>
          </a:effectRef>
          <a:fontRef idx="minor">
            <a:schemeClr val="tx1"/>
          </a:fontRef>
        </p:style>
      </p:cxnSp>
      <p:sp>
        <p:nvSpPr>
          <p:cNvPr id="34" name="5 Rectángulo">
            <a:extLst>
              <a:ext uri="{FF2B5EF4-FFF2-40B4-BE49-F238E27FC236}">
                <a16:creationId xmlns:a16="http://schemas.microsoft.com/office/drawing/2014/main" id="{842B0C95-5E01-43C8-B114-841093E48617}"/>
              </a:ext>
            </a:extLst>
          </p:cNvPr>
          <p:cNvSpPr/>
          <p:nvPr/>
        </p:nvSpPr>
        <p:spPr>
          <a:xfrm rot="5400000">
            <a:off x="435198" y="3967473"/>
            <a:ext cx="2160000" cy="391885"/>
          </a:xfrm>
          <a:prstGeom prst="rect">
            <a:avLst/>
          </a:prstGeom>
          <a:solidFill>
            <a:schemeClr val="accent2"/>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s-ES" sz="1600" b="1" dirty="0">
                <a:latin typeface="Roboto" panose="02000000000000000000"/>
              </a:rPr>
              <a:t>META</a:t>
            </a:r>
          </a:p>
        </p:txBody>
      </p:sp>
      <p:pic>
        <p:nvPicPr>
          <p:cNvPr id="6" name="Imagen 5" descr="Imagen que contiene dibujo, reloj, plato, señal&#10;&#10;Descripción generada automáticamente">
            <a:extLst>
              <a:ext uri="{FF2B5EF4-FFF2-40B4-BE49-F238E27FC236}">
                <a16:creationId xmlns:a16="http://schemas.microsoft.com/office/drawing/2014/main" id="{00A5B988-D3CD-48D3-9B74-EED5202A6B8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937742" y="3983415"/>
            <a:ext cx="360000" cy="360000"/>
          </a:xfrm>
          <a:prstGeom prst="rect">
            <a:avLst/>
          </a:prstGeom>
        </p:spPr>
      </p:pic>
      <p:cxnSp>
        <p:nvCxnSpPr>
          <p:cNvPr id="38" name="47 Conector recto">
            <a:extLst>
              <a:ext uri="{FF2B5EF4-FFF2-40B4-BE49-F238E27FC236}">
                <a16:creationId xmlns:a16="http://schemas.microsoft.com/office/drawing/2014/main" id="{FE3C942A-35DB-4DA4-B8A0-764B325B43FE}"/>
              </a:ext>
            </a:extLst>
          </p:cNvPr>
          <p:cNvCxnSpPr>
            <a:cxnSpLocks/>
          </p:cNvCxnSpPr>
          <p:nvPr/>
        </p:nvCxnSpPr>
        <p:spPr>
          <a:xfrm>
            <a:off x="8682126" y="3781426"/>
            <a:ext cx="0" cy="762857"/>
          </a:xfrm>
          <a:prstGeom prst="line">
            <a:avLst/>
          </a:prstGeom>
          <a:ln w="76200">
            <a:solidFill>
              <a:srgbClr val="FF0000"/>
            </a:solidFill>
            <a:prstDash val="solid"/>
          </a:ln>
        </p:spPr>
        <p:style>
          <a:lnRef idx="1">
            <a:schemeClr val="accent1"/>
          </a:lnRef>
          <a:fillRef idx="0">
            <a:schemeClr val="accent1"/>
          </a:fillRef>
          <a:effectRef idx="0">
            <a:schemeClr val="accent1"/>
          </a:effectRef>
          <a:fontRef idx="minor">
            <a:schemeClr val="tx1"/>
          </a:fontRef>
        </p:style>
      </p:cxnSp>
      <p:pic>
        <p:nvPicPr>
          <p:cNvPr id="23" name="Imagen 22" descr="Imagen que contiene objeto, cuarto&#10;&#10;Descripción generada automáticamente">
            <a:extLst>
              <a:ext uri="{FF2B5EF4-FFF2-40B4-BE49-F238E27FC236}">
                <a16:creationId xmlns:a16="http://schemas.microsoft.com/office/drawing/2014/main" id="{9D0C4E95-FE01-4802-ADE5-F0E5F0B9430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840321" y="3781426"/>
            <a:ext cx="504000" cy="504000"/>
          </a:xfrm>
          <a:prstGeom prst="rect">
            <a:avLst/>
          </a:prstGeom>
        </p:spPr>
      </p:pic>
      <p:cxnSp>
        <p:nvCxnSpPr>
          <p:cNvPr id="31" name="54 Conector recto">
            <a:extLst>
              <a:ext uri="{FF2B5EF4-FFF2-40B4-BE49-F238E27FC236}">
                <a16:creationId xmlns:a16="http://schemas.microsoft.com/office/drawing/2014/main" id="{B05757A5-8832-48AA-B465-1F642CDBAC45}"/>
              </a:ext>
            </a:extLst>
          </p:cNvPr>
          <p:cNvCxnSpPr>
            <a:cxnSpLocks/>
          </p:cNvCxnSpPr>
          <p:nvPr/>
        </p:nvCxnSpPr>
        <p:spPr>
          <a:xfrm>
            <a:off x="961901" y="5064906"/>
            <a:ext cx="357354" cy="196403"/>
          </a:xfrm>
          <a:prstGeom prst="line">
            <a:avLst/>
          </a:prstGeom>
          <a:ln w="76200">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36" name="54 Conector recto">
            <a:extLst>
              <a:ext uri="{FF2B5EF4-FFF2-40B4-BE49-F238E27FC236}">
                <a16:creationId xmlns:a16="http://schemas.microsoft.com/office/drawing/2014/main" id="{B262EDDC-6DBC-4234-AA52-B4D276EE6A77}"/>
              </a:ext>
            </a:extLst>
          </p:cNvPr>
          <p:cNvCxnSpPr>
            <a:cxnSpLocks/>
          </p:cNvCxnSpPr>
          <p:nvPr/>
        </p:nvCxnSpPr>
        <p:spPr>
          <a:xfrm flipV="1">
            <a:off x="961901" y="3112481"/>
            <a:ext cx="367551" cy="319488"/>
          </a:xfrm>
          <a:prstGeom prst="line">
            <a:avLst/>
          </a:prstGeom>
          <a:ln w="76200">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37" name="54 Conector recto">
            <a:extLst>
              <a:ext uri="{FF2B5EF4-FFF2-40B4-BE49-F238E27FC236}">
                <a16:creationId xmlns:a16="http://schemas.microsoft.com/office/drawing/2014/main" id="{336FB749-AA46-450B-AC2E-2FD9350F7B9C}"/>
              </a:ext>
            </a:extLst>
          </p:cNvPr>
          <p:cNvCxnSpPr>
            <a:cxnSpLocks/>
          </p:cNvCxnSpPr>
          <p:nvPr/>
        </p:nvCxnSpPr>
        <p:spPr>
          <a:xfrm>
            <a:off x="285008" y="3431969"/>
            <a:ext cx="659852" cy="0"/>
          </a:xfrm>
          <a:prstGeom prst="line">
            <a:avLst/>
          </a:prstGeom>
          <a:ln w="76200">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39" name="54 Conector recto">
            <a:extLst>
              <a:ext uri="{FF2B5EF4-FFF2-40B4-BE49-F238E27FC236}">
                <a16:creationId xmlns:a16="http://schemas.microsoft.com/office/drawing/2014/main" id="{1AB4287D-F4F0-4E85-91D5-D621DEDE75FD}"/>
              </a:ext>
            </a:extLst>
          </p:cNvPr>
          <p:cNvCxnSpPr>
            <a:cxnSpLocks/>
          </p:cNvCxnSpPr>
          <p:nvPr/>
        </p:nvCxnSpPr>
        <p:spPr>
          <a:xfrm>
            <a:off x="302049" y="5051052"/>
            <a:ext cx="659852" cy="0"/>
          </a:xfrm>
          <a:prstGeom prst="line">
            <a:avLst/>
          </a:prstGeom>
          <a:ln w="76200">
            <a:solidFill>
              <a:srgbClr val="FF0000"/>
            </a:solidFill>
            <a:prstDash val="solid"/>
          </a:ln>
        </p:spPr>
        <p:style>
          <a:lnRef idx="1">
            <a:schemeClr val="accent1"/>
          </a:lnRef>
          <a:fillRef idx="0">
            <a:schemeClr val="accent1"/>
          </a:fillRef>
          <a:effectRef idx="0">
            <a:schemeClr val="accent1"/>
          </a:effectRef>
          <a:fontRef idx="minor">
            <a:schemeClr val="tx1"/>
          </a:fontRef>
        </p:style>
      </p:cxnSp>
      <p:pic>
        <p:nvPicPr>
          <p:cNvPr id="14" name="Imagen 13" descr="Imagen que contiene dibujo, señal&#10;&#10;Descripción generada automáticamente">
            <a:extLst>
              <a:ext uri="{FF2B5EF4-FFF2-40B4-BE49-F238E27FC236}">
                <a16:creationId xmlns:a16="http://schemas.microsoft.com/office/drawing/2014/main" id="{707B3739-91BC-4BD8-8182-1496A63D763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84234" y="3892854"/>
            <a:ext cx="540000" cy="540000"/>
          </a:xfrm>
          <a:prstGeom prst="rect">
            <a:avLst/>
          </a:prstGeom>
        </p:spPr>
      </p:pic>
      <p:pic>
        <p:nvPicPr>
          <p:cNvPr id="18" name="Imagen 17" descr="Imagen que contiene objeto, reloj, dibujo, blanco&#10;&#10;Descripción generada automáticamente">
            <a:extLst>
              <a:ext uri="{FF2B5EF4-FFF2-40B4-BE49-F238E27FC236}">
                <a16:creationId xmlns:a16="http://schemas.microsoft.com/office/drawing/2014/main" id="{A2DA4DF4-0872-4A62-9A72-D2017258E29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flipH="1">
            <a:off x="6498032" y="3954583"/>
            <a:ext cx="432000" cy="432000"/>
          </a:xfrm>
          <a:prstGeom prst="rect">
            <a:avLst/>
          </a:prstGeom>
        </p:spPr>
      </p:pic>
      <p:pic>
        <p:nvPicPr>
          <p:cNvPr id="40" name="Imagen 39" descr="Imagen que contiene piano&#10;&#10;Descripción generada automáticamente">
            <a:extLst>
              <a:ext uri="{FF2B5EF4-FFF2-40B4-BE49-F238E27FC236}">
                <a16:creationId xmlns:a16="http://schemas.microsoft.com/office/drawing/2014/main" id="{547E1A11-93B8-4D4A-ADC1-D3688133448F}"/>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t="37517" b="38753"/>
          <a:stretch/>
        </p:blipFill>
        <p:spPr>
          <a:xfrm rot="5400000">
            <a:off x="6347000" y="4458857"/>
            <a:ext cx="1440000" cy="170853"/>
          </a:xfrm>
          <a:prstGeom prst="rect">
            <a:avLst/>
          </a:prstGeom>
        </p:spPr>
      </p:pic>
      <p:cxnSp>
        <p:nvCxnSpPr>
          <p:cNvPr id="43" name="31 Conector recto">
            <a:extLst>
              <a:ext uri="{FF2B5EF4-FFF2-40B4-BE49-F238E27FC236}">
                <a16:creationId xmlns:a16="http://schemas.microsoft.com/office/drawing/2014/main" id="{66A78D7F-59FB-48BD-B7E3-DDDE39054C9E}"/>
              </a:ext>
            </a:extLst>
          </p:cNvPr>
          <p:cNvCxnSpPr>
            <a:cxnSpLocks/>
          </p:cNvCxnSpPr>
          <p:nvPr/>
        </p:nvCxnSpPr>
        <p:spPr>
          <a:xfrm>
            <a:off x="6347001" y="3781422"/>
            <a:ext cx="2358244" cy="0"/>
          </a:xfrm>
          <a:prstGeom prst="line">
            <a:avLst/>
          </a:prstGeom>
          <a:ln w="76200">
            <a:solidFill>
              <a:srgbClr val="FF0000"/>
            </a:solidFill>
            <a:prstDash val="solid"/>
          </a:ln>
        </p:spPr>
        <p:style>
          <a:lnRef idx="1">
            <a:schemeClr val="accent1"/>
          </a:lnRef>
          <a:fillRef idx="0">
            <a:schemeClr val="accent1"/>
          </a:fillRef>
          <a:effectRef idx="0">
            <a:schemeClr val="accent1"/>
          </a:effectRef>
          <a:fontRef idx="minor">
            <a:schemeClr val="tx1"/>
          </a:fontRef>
        </p:style>
      </p:cxnSp>
      <p:pic>
        <p:nvPicPr>
          <p:cNvPr id="46" name="Imagen 45" descr="Imagen que contiene piano&#10;&#10;Descripción generada automáticamente">
            <a:extLst>
              <a:ext uri="{FF2B5EF4-FFF2-40B4-BE49-F238E27FC236}">
                <a16:creationId xmlns:a16="http://schemas.microsoft.com/office/drawing/2014/main" id="{F5F0B261-C2EC-421B-8B96-737DB81871FA}"/>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t="37517" b="38753"/>
          <a:stretch/>
        </p:blipFill>
        <p:spPr>
          <a:xfrm rot="5400000">
            <a:off x="6989563" y="4478013"/>
            <a:ext cx="1440000" cy="170853"/>
          </a:xfrm>
          <a:prstGeom prst="rect">
            <a:avLst/>
          </a:prstGeom>
        </p:spPr>
      </p:pic>
      <p:pic>
        <p:nvPicPr>
          <p:cNvPr id="49" name="Imagen 48" descr="Imagen que contiene piano&#10;&#10;Descripción generada automáticamente">
            <a:extLst>
              <a:ext uri="{FF2B5EF4-FFF2-40B4-BE49-F238E27FC236}">
                <a16:creationId xmlns:a16="http://schemas.microsoft.com/office/drawing/2014/main" id="{D6793D92-50D3-4B07-97C3-91A83F24692C}"/>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t="37517" b="38753"/>
          <a:stretch/>
        </p:blipFill>
        <p:spPr>
          <a:xfrm rot="5400000">
            <a:off x="7719968" y="4486836"/>
            <a:ext cx="1440000" cy="170853"/>
          </a:xfrm>
          <a:prstGeom prst="rect">
            <a:avLst/>
          </a:prstGeom>
        </p:spPr>
      </p:pic>
      <p:pic>
        <p:nvPicPr>
          <p:cNvPr id="50" name="Imagen 49" descr="Imagen que contiene piano&#10;&#10;Descripción generada automáticamente">
            <a:extLst>
              <a:ext uri="{FF2B5EF4-FFF2-40B4-BE49-F238E27FC236}">
                <a16:creationId xmlns:a16="http://schemas.microsoft.com/office/drawing/2014/main" id="{DBAFF9AE-8FE9-4372-BF4B-F9E23FC1D3B3}"/>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t="37517" b="38753"/>
          <a:stretch/>
        </p:blipFill>
        <p:spPr>
          <a:xfrm>
            <a:off x="6400390" y="4464374"/>
            <a:ext cx="2125005" cy="151157"/>
          </a:xfrm>
          <a:prstGeom prst="rect">
            <a:avLst/>
          </a:prstGeom>
        </p:spPr>
      </p:pic>
      <p:pic>
        <p:nvPicPr>
          <p:cNvPr id="52" name="Imagen 51" descr="Imagen que contiene objeto, reloj, dibujo, blanco&#10;&#10;Descripción generada automáticamente">
            <a:extLst>
              <a:ext uri="{FF2B5EF4-FFF2-40B4-BE49-F238E27FC236}">
                <a16:creationId xmlns:a16="http://schemas.microsoft.com/office/drawing/2014/main" id="{77173644-0C8D-4EB2-A4F7-6B5BFAE62B4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flipH="1">
            <a:off x="9011881" y="4055029"/>
            <a:ext cx="432000" cy="432000"/>
          </a:xfrm>
          <a:prstGeom prst="rect">
            <a:avLst/>
          </a:prstGeom>
        </p:spPr>
      </p:pic>
      <p:pic>
        <p:nvPicPr>
          <p:cNvPr id="53" name="Imagen 52" descr="Imagen que contiene objeto, reloj, dibujo, blanco&#10;&#10;Descripción generada automáticamente">
            <a:extLst>
              <a:ext uri="{FF2B5EF4-FFF2-40B4-BE49-F238E27FC236}">
                <a16:creationId xmlns:a16="http://schemas.microsoft.com/office/drawing/2014/main" id="{91FF4DEF-47E6-4F3E-93DC-B05A413974E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flipH="1">
            <a:off x="6491734" y="4732421"/>
            <a:ext cx="432000" cy="432000"/>
          </a:xfrm>
          <a:prstGeom prst="rect">
            <a:avLst/>
          </a:prstGeom>
        </p:spPr>
      </p:pic>
      <p:sp>
        <p:nvSpPr>
          <p:cNvPr id="22" name="CuadroTexto 21">
            <a:extLst>
              <a:ext uri="{FF2B5EF4-FFF2-40B4-BE49-F238E27FC236}">
                <a16:creationId xmlns:a16="http://schemas.microsoft.com/office/drawing/2014/main" id="{A8BFF94A-28A6-4FA8-A86A-FB83DD035EE4}"/>
              </a:ext>
            </a:extLst>
          </p:cNvPr>
          <p:cNvSpPr txBox="1"/>
          <p:nvPr/>
        </p:nvSpPr>
        <p:spPr>
          <a:xfrm>
            <a:off x="3691889" y="4592365"/>
            <a:ext cx="800219" cy="415498"/>
          </a:xfrm>
          <a:prstGeom prst="rect">
            <a:avLst/>
          </a:prstGeom>
          <a:noFill/>
        </p:spPr>
        <p:txBody>
          <a:bodyPr wrap="none" rtlCol="0">
            <a:spAutoFit/>
          </a:bodyPr>
          <a:lstStyle/>
          <a:p>
            <a:r>
              <a:rPr lang="es-ES" dirty="0"/>
              <a:t>20 m.</a:t>
            </a:r>
          </a:p>
        </p:txBody>
      </p:sp>
      <p:pic>
        <p:nvPicPr>
          <p:cNvPr id="59" name="Imagen 58" descr="Imagen que contiene dibujo, señal&#10;&#10;Descripción generada automáticamente">
            <a:extLst>
              <a:ext uri="{FF2B5EF4-FFF2-40B4-BE49-F238E27FC236}">
                <a16:creationId xmlns:a16="http://schemas.microsoft.com/office/drawing/2014/main" id="{3BBD2DD9-313B-4515-A9D1-B6599407705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689032" y="3910369"/>
            <a:ext cx="540000" cy="540000"/>
          </a:xfrm>
          <a:prstGeom prst="rect">
            <a:avLst/>
          </a:prstGeom>
        </p:spPr>
      </p:pic>
      <p:pic>
        <p:nvPicPr>
          <p:cNvPr id="27" name="Imagen 26" descr="Imagen que contiene dibujo&#10;&#10;Descripción generada automáticamente">
            <a:extLst>
              <a:ext uri="{FF2B5EF4-FFF2-40B4-BE49-F238E27FC236}">
                <a16:creationId xmlns:a16="http://schemas.microsoft.com/office/drawing/2014/main" id="{05B20B4E-BB61-4509-BE7B-1F15DC33173A}"/>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092654" y="3267445"/>
            <a:ext cx="360000" cy="360000"/>
          </a:xfrm>
          <a:prstGeom prst="rect">
            <a:avLst/>
          </a:prstGeom>
        </p:spPr>
      </p:pic>
      <p:pic>
        <p:nvPicPr>
          <p:cNvPr id="60" name="Imagen 59" descr="Imagen que contiene dibujo&#10;&#10;Descripción generada automáticamente">
            <a:extLst>
              <a:ext uri="{FF2B5EF4-FFF2-40B4-BE49-F238E27FC236}">
                <a16:creationId xmlns:a16="http://schemas.microsoft.com/office/drawing/2014/main" id="{BDF1B26D-CC27-4A29-9CBD-7B85925B72A6}"/>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10836" y="3267445"/>
            <a:ext cx="360000" cy="360000"/>
          </a:xfrm>
          <a:prstGeom prst="rect">
            <a:avLst/>
          </a:prstGeom>
        </p:spPr>
      </p:pic>
      <p:pic>
        <p:nvPicPr>
          <p:cNvPr id="61" name="Imagen 60" descr="Imagen que contiene plato&#10;&#10;Descripción generada automáticamente">
            <a:extLst>
              <a:ext uri="{FF2B5EF4-FFF2-40B4-BE49-F238E27FC236}">
                <a16:creationId xmlns:a16="http://schemas.microsoft.com/office/drawing/2014/main" id="{9615165D-E079-4DCE-BA22-F133DE954B1A}"/>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175124" y="3946854"/>
            <a:ext cx="432000" cy="432000"/>
          </a:xfrm>
          <a:prstGeom prst="rect">
            <a:avLst/>
          </a:prstGeom>
        </p:spPr>
      </p:pic>
      <p:pic>
        <p:nvPicPr>
          <p:cNvPr id="63" name="Imagen 62" descr="Imagen que contiene plato&#10;&#10;Descripción generada automáticamente">
            <a:extLst>
              <a:ext uri="{FF2B5EF4-FFF2-40B4-BE49-F238E27FC236}">
                <a16:creationId xmlns:a16="http://schemas.microsoft.com/office/drawing/2014/main" id="{E717CF7D-3B7D-4495-B5D2-3001C4810C69}"/>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175124" y="4728432"/>
            <a:ext cx="432000" cy="432000"/>
          </a:xfrm>
          <a:prstGeom prst="rect">
            <a:avLst/>
          </a:prstGeom>
        </p:spPr>
      </p:pic>
      <p:pic>
        <p:nvPicPr>
          <p:cNvPr id="64" name="Imagen 63" descr="Imagen que contiene plato&#10;&#10;Descripción generada automáticamente">
            <a:extLst>
              <a:ext uri="{FF2B5EF4-FFF2-40B4-BE49-F238E27FC236}">
                <a16:creationId xmlns:a16="http://schemas.microsoft.com/office/drawing/2014/main" id="{1468C408-F440-4060-AEF4-5FDB806E363D}"/>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856211" y="4738010"/>
            <a:ext cx="432000" cy="432000"/>
          </a:xfrm>
          <a:prstGeom prst="rect">
            <a:avLst/>
          </a:prstGeom>
        </p:spPr>
      </p:pic>
      <p:pic>
        <p:nvPicPr>
          <p:cNvPr id="65" name="Imagen 64" descr="Imagen que contiene plato&#10;&#10;Descripción generada automáticamente">
            <a:extLst>
              <a:ext uri="{FF2B5EF4-FFF2-40B4-BE49-F238E27FC236}">
                <a16:creationId xmlns:a16="http://schemas.microsoft.com/office/drawing/2014/main" id="{D90F3201-8013-4B22-BB79-B5E24C0A9C94}"/>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856211" y="3963930"/>
            <a:ext cx="432000" cy="432000"/>
          </a:xfrm>
          <a:prstGeom prst="rect">
            <a:avLst/>
          </a:prstGeom>
        </p:spPr>
      </p:pic>
      <p:cxnSp>
        <p:nvCxnSpPr>
          <p:cNvPr id="67" name="47 Conector recto">
            <a:extLst>
              <a:ext uri="{FF2B5EF4-FFF2-40B4-BE49-F238E27FC236}">
                <a16:creationId xmlns:a16="http://schemas.microsoft.com/office/drawing/2014/main" id="{57045CEE-1C52-4AE8-BC14-9BE0700E8659}"/>
              </a:ext>
            </a:extLst>
          </p:cNvPr>
          <p:cNvCxnSpPr>
            <a:cxnSpLocks/>
          </p:cNvCxnSpPr>
          <p:nvPr/>
        </p:nvCxnSpPr>
        <p:spPr>
          <a:xfrm>
            <a:off x="8682126" y="4520583"/>
            <a:ext cx="1080000" cy="0"/>
          </a:xfrm>
          <a:prstGeom prst="line">
            <a:avLst/>
          </a:prstGeom>
          <a:ln w="76200">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69" name="47 Conector recto">
            <a:extLst>
              <a:ext uri="{FF2B5EF4-FFF2-40B4-BE49-F238E27FC236}">
                <a16:creationId xmlns:a16="http://schemas.microsoft.com/office/drawing/2014/main" id="{9721C675-30E2-45F3-82B3-C4AB31BF171F}"/>
              </a:ext>
            </a:extLst>
          </p:cNvPr>
          <p:cNvCxnSpPr>
            <a:cxnSpLocks/>
          </p:cNvCxnSpPr>
          <p:nvPr/>
        </p:nvCxnSpPr>
        <p:spPr>
          <a:xfrm>
            <a:off x="8862126" y="3989395"/>
            <a:ext cx="720000" cy="0"/>
          </a:xfrm>
          <a:prstGeom prst="line">
            <a:avLst/>
          </a:prstGeom>
          <a:ln w="76200">
            <a:solidFill>
              <a:schemeClr val="tx2"/>
            </a:solidFill>
            <a:prstDash val="solid"/>
          </a:ln>
        </p:spPr>
        <p:style>
          <a:lnRef idx="1">
            <a:schemeClr val="accent1"/>
          </a:lnRef>
          <a:fillRef idx="0">
            <a:schemeClr val="accent1"/>
          </a:fillRef>
          <a:effectRef idx="0">
            <a:schemeClr val="accent1"/>
          </a:effectRef>
          <a:fontRef idx="minor">
            <a:schemeClr val="tx1"/>
          </a:fontRef>
        </p:style>
      </p:cxnSp>
      <p:cxnSp>
        <p:nvCxnSpPr>
          <p:cNvPr id="70" name="47 Conector recto">
            <a:extLst>
              <a:ext uri="{FF2B5EF4-FFF2-40B4-BE49-F238E27FC236}">
                <a16:creationId xmlns:a16="http://schemas.microsoft.com/office/drawing/2014/main" id="{3F3546F1-FE02-4F86-8D74-E5BAAD01CFA2}"/>
              </a:ext>
            </a:extLst>
          </p:cNvPr>
          <p:cNvCxnSpPr>
            <a:cxnSpLocks/>
          </p:cNvCxnSpPr>
          <p:nvPr/>
        </p:nvCxnSpPr>
        <p:spPr>
          <a:xfrm>
            <a:off x="9773286" y="3781422"/>
            <a:ext cx="0" cy="1482862"/>
          </a:xfrm>
          <a:prstGeom prst="line">
            <a:avLst/>
          </a:prstGeom>
          <a:ln w="76200">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32" name="31 Conector recto"/>
          <p:cNvCxnSpPr>
            <a:cxnSpLocks/>
          </p:cNvCxnSpPr>
          <p:nvPr/>
        </p:nvCxnSpPr>
        <p:spPr>
          <a:xfrm>
            <a:off x="1319255" y="5261310"/>
            <a:ext cx="8124626" cy="0"/>
          </a:xfrm>
          <a:prstGeom prst="line">
            <a:avLst/>
          </a:prstGeom>
          <a:ln w="76200">
            <a:solidFill>
              <a:srgbClr val="FF0000"/>
            </a:solidFill>
            <a:prstDash val="solid"/>
          </a:ln>
        </p:spPr>
        <p:style>
          <a:lnRef idx="1">
            <a:schemeClr val="accent1"/>
          </a:lnRef>
          <a:fillRef idx="0">
            <a:schemeClr val="accent1"/>
          </a:fillRef>
          <a:effectRef idx="0">
            <a:schemeClr val="accent1"/>
          </a:effectRef>
          <a:fontRef idx="minor">
            <a:schemeClr val="tx1"/>
          </a:fontRef>
        </p:style>
      </p:cxnSp>
      <p:pic>
        <p:nvPicPr>
          <p:cNvPr id="75" name="Imagen 74" descr="Imagen que contiene dibujo, reloj, plato, señal&#10;&#10;Descripción generada automáticamente">
            <a:extLst>
              <a:ext uri="{FF2B5EF4-FFF2-40B4-BE49-F238E27FC236}">
                <a16:creationId xmlns:a16="http://schemas.microsoft.com/office/drawing/2014/main" id="{DC555AB5-C8F3-4291-BD2B-11E28ECF846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731998" y="3982203"/>
            <a:ext cx="360000" cy="360000"/>
          </a:xfrm>
          <a:prstGeom prst="rect">
            <a:avLst/>
          </a:prstGeom>
        </p:spPr>
      </p:pic>
      <p:pic>
        <p:nvPicPr>
          <p:cNvPr id="76" name="Imagen 75" descr="Imagen que contiene dibujo, reloj, plato, señal&#10;&#10;Descripción generada automáticamente">
            <a:extLst>
              <a:ext uri="{FF2B5EF4-FFF2-40B4-BE49-F238E27FC236}">
                <a16:creationId xmlns:a16="http://schemas.microsoft.com/office/drawing/2014/main" id="{53D0D81C-3CB7-49A7-8332-7FE6D1D2245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595731" y="3376659"/>
            <a:ext cx="360000" cy="360000"/>
          </a:xfrm>
          <a:prstGeom prst="rect">
            <a:avLst/>
          </a:prstGeom>
        </p:spPr>
      </p:pic>
      <p:pic>
        <p:nvPicPr>
          <p:cNvPr id="77" name="Imagen 76" descr="Imagen que contiene objeto, cuarto&#10;&#10;Descripción generada automáticamente">
            <a:extLst>
              <a:ext uri="{FF2B5EF4-FFF2-40B4-BE49-F238E27FC236}">
                <a16:creationId xmlns:a16="http://schemas.microsoft.com/office/drawing/2014/main" id="{9B37B3AB-D102-48DC-92D6-AF11ACB5394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814033" y="3874854"/>
            <a:ext cx="504000" cy="504000"/>
          </a:xfrm>
          <a:prstGeom prst="rect">
            <a:avLst/>
          </a:prstGeom>
        </p:spPr>
      </p:pic>
    </p:spTree>
    <p:extLst>
      <p:ext uri="{BB962C8B-B14F-4D97-AF65-F5344CB8AC3E}">
        <p14:creationId xmlns:p14="http://schemas.microsoft.com/office/powerpoint/2010/main" val="230005955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a:extLst>
              <a:ext uri="{FF2B5EF4-FFF2-40B4-BE49-F238E27FC236}">
                <a16:creationId xmlns:a16="http://schemas.microsoft.com/office/drawing/2014/main" id="{0B65FF27-D7F2-410C-BC96-46329B55BE64}"/>
              </a:ext>
            </a:extLst>
          </p:cNvPr>
          <p:cNvSpPr txBox="1">
            <a:spLocks/>
          </p:cNvSpPr>
          <p:nvPr/>
        </p:nvSpPr>
        <p:spPr>
          <a:xfrm>
            <a:off x="5783283" y="158383"/>
            <a:ext cx="4683620" cy="440676"/>
          </a:xfrm>
          <a:prstGeom prst="rect">
            <a:avLst/>
          </a:prstGeom>
        </p:spPr>
        <p:txBody>
          <a:bodyPr vert="horz" lIns="104287" tIns="52144" rIns="104287" bIns="52144" rtlCol="0" anchor="ctr">
            <a:noAutofit/>
          </a:bodyPr>
          <a:lstStyle>
            <a:lvl1pPr algn="ctr" defTabSz="521437" rtl="0" eaLnBrk="1" latinLnBrk="0" hangingPunct="1">
              <a:spcBef>
                <a:spcPct val="0"/>
              </a:spcBef>
              <a:buNone/>
              <a:defRPr sz="5000" kern="1200">
                <a:solidFill>
                  <a:schemeClr val="tx1"/>
                </a:solidFill>
                <a:latin typeface="+mj-lt"/>
                <a:ea typeface="+mj-ea"/>
                <a:cs typeface="+mj-cs"/>
              </a:defRPr>
            </a:lvl1pPr>
          </a:lstStyle>
          <a:p>
            <a:pPr algn="r"/>
            <a:r>
              <a:rPr lang="es-ES" sz="2400" b="1" dirty="0">
                <a:solidFill>
                  <a:srgbClr val="C00000"/>
                </a:solidFill>
                <a:latin typeface="Roboto"/>
              </a:rPr>
              <a:t>Servicios al deportista</a:t>
            </a:r>
            <a:endParaRPr lang="es-ES" sz="2400" dirty="0">
              <a:solidFill>
                <a:srgbClr val="C00000"/>
              </a:solidFill>
              <a:latin typeface="Roboto"/>
            </a:endParaRPr>
          </a:p>
        </p:txBody>
      </p:sp>
      <p:sp>
        <p:nvSpPr>
          <p:cNvPr id="5" name="2 Subtítulo">
            <a:extLst>
              <a:ext uri="{FF2B5EF4-FFF2-40B4-BE49-F238E27FC236}">
                <a16:creationId xmlns:a16="http://schemas.microsoft.com/office/drawing/2014/main" id="{90F029A0-8D96-453C-90E3-1F604ABFCA41}"/>
              </a:ext>
            </a:extLst>
          </p:cNvPr>
          <p:cNvSpPr>
            <a:spLocks noGrp="1"/>
          </p:cNvSpPr>
          <p:nvPr>
            <p:ph type="subTitle" idx="1"/>
          </p:nvPr>
        </p:nvSpPr>
        <p:spPr>
          <a:xfrm>
            <a:off x="308759" y="1674421"/>
            <a:ext cx="9892145" cy="5521583"/>
          </a:xfrm>
        </p:spPr>
        <p:txBody>
          <a:bodyPr>
            <a:normAutofit/>
          </a:bodyPr>
          <a:lstStyle/>
          <a:p>
            <a:pPr marL="571500" indent="-571500" algn="l">
              <a:buBlip>
                <a:blip r:embed="rId2"/>
              </a:buBlip>
            </a:pPr>
            <a:r>
              <a:rPr lang="es-ES" sz="2400" dirty="0">
                <a:solidFill>
                  <a:srgbClr val="C00000"/>
                </a:solidFill>
                <a:latin typeface="Roboto" panose="02000000000000000000"/>
              </a:rPr>
              <a:t>Reuniones técnicas</a:t>
            </a:r>
          </a:p>
          <a:p>
            <a:pPr marL="571500" indent="-571500" algn="l">
              <a:buBlip>
                <a:blip r:embed="rId2"/>
              </a:buBlip>
            </a:pPr>
            <a:r>
              <a:rPr lang="es-ES" sz="2400" dirty="0">
                <a:solidFill>
                  <a:srgbClr val="C00000"/>
                </a:solidFill>
                <a:latin typeface="Roboto" panose="02000000000000000000"/>
              </a:rPr>
              <a:t>Secretaría y entrega de dorsales</a:t>
            </a:r>
          </a:p>
          <a:p>
            <a:pPr marL="571500" indent="-571500" algn="l">
              <a:buBlip>
                <a:blip r:embed="rId2"/>
              </a:buBlip>
            </a:pPr>
            <a:r>
              <a:rPr lang="es-ES" sz="2400" dirty="0">
                <a:solidFill>
                  <a:srgbClr val="C00000"/>
                </a:solidFill>
                <a:latin typeface="Roboto" panose="02000000000000000000"/>
              </a:rPr>
              <a:t>Guardarropa</a:t>
            </a:r>
          </a:p>
          <a:p>
            <a:pPr marL="571500" indent="-571500" algn="l">
              <a:buBlip>
                <a:blip r:embed="rId2"/>
              </a:buBlip>
            </a:pPr>
            <a:r>
              <a:rPr lang="es-ES" sz="2400" dirty="0">
                <a:solidFill>
                  <a:srgbClr val="C00000"/>
                </a:solidFill>
                <a:latin typeface="Roboto" panose="02000000000000000000"/>
              </a:rPr>
              <a:t>Entrenamientos y/o reconocimientos de los recorridos</a:t>
            </a:r>
          </a:p>
          <a:p>
            <a:pPr marL="571500" indent="-571500" algn="l">
              <a:buBlip>
                <a:blip r:embed="rId2"/>
              </a:buBlip>
            </a:pPr>
            <a:r>
              <a:rPr lang="es-ES" sz="2400" dirty="0">
                <a:solidFill>
                  <a:srgbClr val="C00000"/>
                </a:solidFill>
                <a:latin typeface="Roboto" panose="02000000000000000000"/>
              </a:rPr>
              <a:t>Servicio mecánico</a:t>
            </a:r>
          </a:p>
          <a:p>
            <a:pPr marL="571500" indent="-571500" algn="l">
              <a:buBlip>
                <a:blip r:embed="rId2"/>
              </a:buBlip>
            </a:pPr>
            <a:r>
              <a:rPr lang="es-ES" sz="2400" dirty="0">
                <a:solidFill>
                  <a:srgbClr val="C00000"/>
                </a:solidFill>
                <a:latin typeface="Roboto" panose="02000000000000000000"/>
              </a:rPr>
              <a:t>Servicio de fisioterapia</a:t>
            </a:r>
          </a:p>
          <a:p>
            <a:pPr marL="571500" indent="-571500" algn="l">
              <a:buBlip>
                <a:blip r:embed="rId2"/>
              </a:buBlip>
            </a:pPr>
            <a:r>
              <a:rPr lang="es-ES" sz="2400" dirty="0">
                <a:solidFill>
                  <a:srgbClr val="C00000"/>
                </a:solidFill>
                <a:latin typeface="Roboto" panose="02000000000000000000"/>
              </a:rPr>
              <a:t>Baños / Duchas / Vestuarios</a:t>
            </a:r>
          </a:p>
        </p:txBody>
      </p:sp>
    </p:spTree>
    <p:extLst>
      <p:ext uri="{BB962C8B-B14F-4D97-AF65-F5344CB8AC3E}">
        <p14:creationId xmlns:p14="http://schemas.microsoft.com/office/powerpoint/2010/main" val="40454598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a:xfrm>
            <a:off x="5118265" y="158383"/>
            <a:ext cx="5348638" cy="440676"/>
          </a:xfrm>
        </p:spPr>
        <p:txBody>
          <a:bodyPr>
            <a:noAutofit/>
          </a:bodyPr>
          <a:lstStyle/>
          <a:p>
            <a:pPr algn="r"/>
            <a:r>
              <a:rPr lang="es-ES" sz="2400" b="1" dirty="0">
                <a:solidFill>
                  <a:srgbClr val="C00000"/>
                </a:solidFill>
                <a:latin typeface="Roboto"/>
              </a:rPr>
              <a:t>Descargo de Responsabilidad (I)</a:t>
            </a:r>
            <a:endParaRPr lang="es-ES" sz="2400" dirty="0">
              <a:solidFill>
                <a:srgbClr val="C00000"/>
              </a:solidFill>
              <a:latin typeface="Roboto"/>
            </a:endParaRPr>
          </a:p>
        </p:txBody>
      </p:sp>
      <p:sp>
        <p:nvSpPr>
          <p:cNvPr id="3" name="2 Subtítulo"/>
          <p:cNvSpPr>
            <a:spLocks noGrp="1"/>
          </p:cNvSpPr>
          <p:nvPr>
            <p:ph type="subTitle" idx="1"/>
          </p:nvPr>
        </p:nvSpPr>
        <p:spPr>
          <a:xfrm>
            <a:off x="0" y="1425039"/>
            <a:ext cx="10688638" cy="5623168"/>
          </a:xfrm>
        </p:spPr>
        <p:txBody>
          <a:bodyPr>
            <a:noAutofit/>
          </a:bodyPr>
          <a:lstStyle/>
          <a:p>
            <a:pPr algn="l"/>
            <a:r>
              <a:rPr lang="es-ES" sz="1800" dirty="0">
                <a:solidFill>
                  <a:srgbClr val="C00000"/>
                </a:solidFill>
                <a:latin typeface="Roboto" panose="02000000000000000000"/>
              </a:rPr>
              <a:t>La crisis sanitaria del COVID-19 hace necesaria la adopción de una serie de medidas tendentes a cumplir los protocolos marcados por las autoridades sanitarias. El establecimiento y cumplimiento de las citadas medidas requiere de una serie de compromisos y formas de actuación por parte, fundamentalmente, de organizadores y participantes.  La lectura y aceptación del presente documento es condición indispensable para tomar parte en las competiciones de la FETRI. El o la participante declara y manifiesta:</a:t>
            </a:r>
          </a:p>
          <a:p>
            <a:pPr algn="l"/>
            <a:r>
              <a:rPr lang="es-ES" sz="1800" dirty="0">
                <a:solidFill>
                  <a:srgbClr val="C00000"/>
                </a:solidFill>
                <a:latin typeface="Roboto" panose="02000000000000000000"/>
              </a:rPr>
              <a:t> </a:t>
            </a:r>
          </a:p>
          <a:p>
            <a:pPr algn="l"/>
            <a:r>
              <a:rPr lang="es-ES" sz="1800" dirty="0">
                <a:solidFill>
                  <a:srgbClr val="C00000"/>
                </a:solidFill>
                <a:latin typeface="Roboto" panose="02000000000000000000"/>
              </a:rPr>
              <a:t>1.- Que es conocedor/a del protocolo y guía que tiene publicado la FETRI en relación con la presencia y participación en pruebas deportivas generado con ocasión de la crisis sanitaria del COVID-19.</a:t>
            </a:r>
          </a:p>
          <a:p>
            <a:pPr algn="l"/>
            <a:r>
              <a:rPr lang="es-ES" sz="1800" dirty="0">
                <a:solidFill>
                  <a:srgbClr val="C00000"/>
                </a:solidFill>
                <a:latin typeface="Roboto" panose="02000000000000000000"/>
              </a:rPr>
              <a:t> </a:t>
            </a:r>
          </a:p>
          <a:p>
            <a:pPr algn="l"/>
            <a:r>
              <a:rPr lang="es-ES" sz="1800" dirty="0">
                <a:solidFill>
                  <a:srgbClr val="C00000"/>
                </a:solidFill>
                <a:latin typeface="Roboto" panose="02000000000000000000"/>
              </a:rPr>
              <a:t>2.- Que se compromete a cumplir todas las exigencias o simples recomendaciones que se contengan en tal protocolo o guía, así como las instrucciones que sean dadas por las autoridades deportivas o personal de organización presentes en la competición en relación con las medidas para evitar contagios por COVID-19.</a:t>
            </a:r>
          </a:p>
          <a:p>
            <a:pPr algn="l"/>
            <a:r>
              <a:rPr lang="es-ES" sz="1800" dirty="0">
                <a:solidFill>
                  <a:srgbClr val="C00000"/>
                </a:solidFill>
                <a:latin typeface="Roboto" panose="02000000000000000000"/>
              </a:rPr>
              <a:t> </a:t>
            </a:r>
          </a:p>
          <a:p>
            <a:pPr algn="l"/>
            <a:r>
              <a:rPr lang="es-ES" sz="1800" dirty="0">
                <a:solidFill>
                  <a:srgbClr val="C00000"/>
                </a:solidFill>
                <a:latin typeface="Roboto" panose="02000000000000000000"/>
              </a:rPr>
              <a:t>3.- Que se compromete a no acudir ni tomar parte en el evento o competición en el caso de que padeciese síntomas que pudieran ser compatibles con el contagio del COVID-19.  Ello resultará extensivo, igualmente, a los casos en los que los síntomas fuesen sufridos por terceros con las que la persona participante tenga o haya tenido un contacto del que objetivamente pudiera derivarse un contagio.</a:t>
            </a:r>
          </a:p>
          <a:p>
            <a:pPr algn="l"/>
            <a:r>
              <a:rPr lang="es-ES" sz="1800" dirty="0">
                <a:solidFill>
                  <a:srgbClr val="C00000"/>
                </a:solidFill>
                <a:latin typeface="Roboto" panose="02000000000000000000"/>
              </a:rPr>
              <a:t> </a:t>
            </a:r>
          </a:p>
        </p:txBody>
      </p:sp>
    </p:spTree>
    <p:extLst>
      <p:ext uri="{BB962C8B-B14F-4D97-AF65-F5344CB8AC3E}">
        <p14:creationId xmlns:p14="http://schemas.microsoft.com/office/powerpoint/2010/main" val="81935474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2 Subtítulo"/>
          <p:cNvSpPr>
            <a:spLocks noGrp="1"/>
          </p:cNvSpPr>
          <p:nvPr>
            <p:ph type="subTitle" idx="1"/>
          </p:nvPr>
        </p:nvSpPr>
        <p:spPr>
          <a:xfrm>
            <a:off x="0" y="1686597"/>
            <a:ext cx="5593279" cy="5569226"/>
          </a:xfrm>
        </p:spPr>
        <p:txBody>
          <a:bodyPr>
            <a:normAutofit/>
          </a:bodyPr>
          <a:lstStyle/>
          <a:p>
            <a:pPr marL="571500" indent="-571500" algn="just">
              <a:buBlip>
                <a:blip r:embed="rId2"/>
              </a:buBlip>
            </a:pPr>
            <a:r>
              <a:rPr lang="es-ES" sz="2000" dirty="0">
                <a:solidFill>
                  <a:srgbClr val="C00000"/>
                </a:solidFill>
                <a:latin typeface="Roboto" panose="02000000000000000000"/>
              </a:rPr>
              <a:t>No se realizarán reuniones técnicas presenciales.</a:t>
            </a:r>
          </a:p>
          <a:p>
            <a:pPr marL="571500" indent="-571500" algn="just">
              <a:buBlip>
                <a:blip r:embed="rId2"/>
              </a:buBlip>
            </a:pPr>
            <a:r>
              <a:rPr lang="es-ES" sz="2000" dirty="0">
                <a:solidFill>
                  <a:srgbClr val="C00000"/>
                </a:solidFill>
                <a:latin typeface="Roboto" panose="02000000000000000000"/>
              </a:rPr>
              <a:t>En los días previos al evento, la FETRI habilitará una hora donde presentará la reunión técnica por videoconferencia en directo y responderá a las preguntas de los deportistas y entrenadores.</a:t>
            </a:r>
          </a:p>
          <a:p>
            <a:pPr marL="571500" indent="-571500" algn="just">
              <a:buBlip>
                <a:blip r:embed="rId2"/>
              </a:buBlip>
            </a:pPr>
            <a:r>
              <a:rPr lang="es-ES" sz="2000" dirty="0">
                <a:solidFill>
                  <a:srgbClr val="C00000"/>
                </a:solidFill>
                <a:latin typeface="Roboto" panose="02000000000000000000"/>
              </a:rPr>
              <a:t>La FETRI grabará todas las reuniones técnicas, las subirá a la web y comunicará a los deportistas inscritos los enlaces de las mismas.</a:t>
            </a:r>
          </a:p>
          <a:p>
            <a:pPr marL="571500" indent="-571500" algn="just">
              <a:buBlip>
                <a:blip r:embed="rId2"/>
              </a:buBlip>
            </a:pPr>
            <a:r>
              <a:rPr lang="es-ES" sz="2000" dirty="0">
                <a:solidFill>
                  <a:srgbClr val="C00000"/>
                </a:solidFill>
                <a:latin typeface="Roboto" panose="02000000000000000000"/>
              </a:rPr>
              <a:t>En el caso de las competiciones de Élite, se habilitará un procedimiento específico para asegurar que, si se produce la baja de un deportista, la lista de espera avanzará.</a:t>
            </a:r>
          </a:p>
        </p:txBody>
      </p:sp>
      <p:sp>
        <p:nvSpPr>
          <p:cNvPr id="4" name="1 Título">
            <a:extLst>
              <a:ext uri="{FF2B5EF4-FFF2-40B4-BE49-F238E27FC236}">
                <a16:creationId xmlns:a16="http://schemas.microsoft.com/office/drawing/2014/main" id="{61A40A18-C006-49B7-B4DE-16C56E903CD6}"/>
              </a:ext>
            </a:extLst>
          </p:cNvPr>
          <p:cNvSpPr>
            <a:spLocks noGrp="1"/>
          </p:cNvSpPr>
          <p:nvPr>
            <p:ph type="ctrTitle"/>
          </p:nvPr>
        </p:nvSpPr>
        <p:spPr>
          <a:xfrm>
            <a:off x="3277590" y="158382"/>
            <a:ext cx="7189313" cy="579125"/>
          </a:xfrm>
        </p:spPr>
        <p:txBody>
          <a:bodyPr>
            <a:noAutofit/>
          </a:bodyPr>
          <a:lstStyle/>
          <a:p>
            <a:pPr algn="r"/>
            <a:r>
              <a:rPr lang="es-ES" sz="2400" b="1" dirty="0">
                <a:solidFill>
                  <a:srgbClr val="C00000"/>
                </a:solidFill>
                <a:latin typeface="Roboto"/>
              </a:rPr>
              <a:t>Servicios al deportista / Reuniones técnicas</a:t>
            </a:r>
            <a:endParaRPr lang="es-ES" sz="2400" dirty="0">
              <a:solidFill>
                <a:srgbClr val="C00000"/>
              </a:solidFill>
              <a:latin typeface="Roboto"/>
            </a:endParaRPr>
          </a:p>
        </p:txBody>
      </p:sp>
      <p:pic>
        <p:nvPicPr>
          <p:cNvPr id="1026" name="Picture 2">
            <a:extLst>
              <a:ext uri="{FF2B5EF4-FFF2-40B4-BE49-F238E27FC236}">
                <a16:creationId xmlns:a16="http://schemas.microsoft.com/office/drawing/2014/main" id="{29DE617A-3D84-472F-BE0C-4C5CB1B8086C}"/>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623281" y="2766950"/>
            <a:ext cx="5065357" cy="28490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292621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2 Subtítulo"/>
          <p:cNvSpPr>
            <a:spLocks noGrp="1"/>
          </p:cNvSpPr>
          <p:nvPr>
            <p:ph type="subTitle" idx="1"/>
          </p:nvPr>
        </p:nvSpPr>
        <p:spPr>
          <a:xfrm>
            <a:off x="209376" y="1686597"/>
            <a:ext cx="10257527" cy="5138745"/>
          </a:xfrm>
        </p:spPr>
        <p:txBody>
          <a:bodyPr>
            <a:normAutofit/>
          </a:bodyPr>
          <a:lstStyle/>
          <a:p>
            <a:pPr algn="just"/>
            <a:r>
              <a:rPr lang="es-ES" sz="2400" dirty="0">
                <a:solidFill>
                  <a:srgbClr val="C00000"/>
                </a:solidFill>
                <a:latin typeface="Roboto" panose="02000000000000000000"/>
              </a:rPr>
              <a:t>Hay que tomar varias medidas en el proceso de inscripción:</a:t>
            </a:r>
          </a:p>
          <a:p>
            <a:pPr marL="571500" indent="-571500" algn="just">
              <a:buBlip>
                <a:blip r:embed="rId2"/>
              </a:buBlip>
            </a:pPr>
            <a:r>
              <a:rPr lang="es-ES" sz="2400" dirty="0">
                <a:solidFill>
                  <a:srgbClr val="C00000"/>
                </a:solidFill>
                <a:latin typeface="Roboto" panose="02000000000000000000"/>
              </a:rPr>
              <a:t>Informar a los deportistas de las posibles medidas a tomar sobre toma de temperatura, pruebas de diagnóstico y posible comunicación de datos personales a las autoridades competentes si se detectasen infectados.</a:t>
            </a:r>
          </a:p>
          <a:p>
            <a:pPr marL="571500" indent="-571500" algn="just">
              <a:buBlip>
                <a:blip r:embed="rId2"/>
              </a:buBlip>
            </a:pPr>
            <a:r>
              <a:rPr lang="es-ES" sz="2400" dirty="0">
                <a:solidFill>
                  <a:srgbClr val="C00000"/>
                </a:solidFill>
                <a:latin typeface="Roboto" panose="02000000000000000000"/>
              </a:rPr>
              <a:t>Informar a los deportistas de más de 60 años de la mayor probabilidad de consecuencias graves en caso de contagio, recomendando su no participación o su mayor toma de medidas preventivas.</a:t>
            </a:r>
          </a:p>
        </p:txBody>
      </p:sp>
      <p:sp>
        <p:nvSpPr>
          <p:cNvPr id="4" name="1 Título">
            <a:extLst>
              <a:ext uri="{FF2B5EF4-FFF2-40B4-BE49-F238E27FC236}">
                <a16:creationId xmlns:a16="http://schemas.microsoft.com/office/drawing/2014/main" id="{61A40A18-C006-49B7-B4DE-16C56E903CD6}"/>
              </a:ext>
            </a:extLst>
          </p:cNvPr>
          <p:cNvSpPr>
            <a:spLocks noGrp="1"/>
          </p:cNvSpPr>
          <p:nvPr>
            <p:ph type="ctrTitle"/>
          </p:nvPr>
        </p:nvSpPr>
        <p:spPr>
          <a:xfrm>
            <a:off x="4275118" y="158383"/>
            <a:ext cx="6191786" cy="440676"/>
          </a:xfrm>
        </p:spPr>
        <p:txBody>
          <a:bodyPr>
            <a:noAutofit/>
          </a:bodyPr>
          <a:lstStyle/>
          <a:p>
            <a:pPr algn="r"/>
            <a:r>
              <a:rPr lang="es-ES" sz="2400" b="1" dirty="0">
                <a:solidFill>
                  <a:srgbClr val="C00000"/>
                </a:solidFill>
                <a:latin typeface="Roboto"/>
              </a:rPr>
              <a:t>Servicios al deportista / Inscripciones</a:t>
            </a:r>
            <a:endParaRPr lang="es-ES" sz="2400" dirty="0">
              <a:solidFill>
                <a:srgbClr val="C00000"/>
              </a:solidFill>
              <a:latin typeface="Roboto"/>
            </a:endParaRPr>
          </a:p>
        </p:txBody>
      </p:sp>
    </p:spTree>
    <p:extLst>
      <p:ext uri="{BB962C8B-B14F-4D97-AF65-F5344CB8AC3E}">
        <p14:creationId xmlns:p14="http://schemas.microsoft.com/office/powerpoint/2010/main" val="66803556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2 Subtítulo"/>
          <p:cNvSpPr>
            <a:spLocks noGrp="1"/>
          </p:cNvSpPr>
          <p:nvPr>
            <p:ph type="subTitle" idx="1"/>
          </p:nvPr>
        </p:nvSpPr>
        <p:spPr>
          <a:xfrm>
            <a:off x="209376" y="1555668"/>
            <a:ext cx="10257527" cy="5735781"/>
          </a:xfrm>
        </p:spPr>
        <p:txBody>
          <a:bodyPr>
            <a:normAutofit/>
          </a:bodyPr>
          <a:lstStyle/>
          <a:p>
            <a:pPr marL="571500" indent="-571500" algn="just">
              <a:buBlip>
                <a:blip r:embed="rId2"/>
              </a:buBlip>
            </a:pPr>
            <a:r>
              <a:rPr lang="es-ES" sz="2400" dirty="0">
                <a:solidFill>
                  <a:srgbClr val="C00000"/>
                </a:solidFill>
                <a:latin typeface="Roboto" panose="02000000000000000000"/>
              </a:rPr>
              <a:t>A la hora de preparar los sobres, etc.; se debe cumplir con todas las medidas higiénicas y de seguridad.</a:t>
            </a:r>
          </a:p>
          <a:p>
            <a:pPr marL="571500" indent="-571500" algn="just">
              <a:buBlip>
                <a:blip r:embed="rId2"/>
              </a:buBlip>
            </a:pPr>
            <a:r>
              <a:rPr lang="es-ES" sz="2400" dirty="0">
                <a:solidFill>
                  <a:srgbClr val="C00000"/>
                </a:solidFill>
                <a:latin typeface="Roboto" panose="02000000000000000000"/>
              </a:rPr>
              <a:t>No se permite incluir ningún tipo de folleto o similar en el sobre con el material de competición.</a:t>
            </a:r>
          </a:p>
          <a:p>
            <a:pPr marL="571500" indent="-571500" algn="just">
              <a:buBlip>
                <a:blip r:embed="rId2"/>
              </a:buBlip>
            </a:pPr>
            <a:r>
              <a:rPr lang="es-ES" sz="2400" dirty="0">
                <a:solidFill>
                  <a:srgbClr val="C00000"/>
                </a:solidFill>
                <a:latin typeface="Roboto" panose="02000000000000000000"/>
              </a:rPr>
              <a:t>Se establecerán franjas horarias para las entregas de dorsales de acuerdo con los horarios de salida establecidos. Las entregas de dorsales se realizarán preferentemente a los técnicos de los clubes.</a:t>
            </a:r>
          </a:p>
          <a:p>
            <a:pPr marL="571500" indent="-571500" algn="just">
              <a:buBlip>
                <a:blip r:embed="rId2"/>
              </a:buBlip>
            </a:pPr>
            <a:r>
              <a:rPr lang="es-ES" sz="2400" dirty="0">
                <a:solidFill>
                  <a:srgbClr val="C00000"/>
                </a:solidFill>
                <a:latin typeface="Roboto" panose="02000000000000000000"/>
              </a:rPr>
              <a:t>En cualquiera de los casos, se mantendrá la distancia social recomendada en la cola de entrega de dorsales.</a:t>
            </a:r>
          </a:p>
          <a:p>
            <a:pPr marL="571500" indent="-571500" algn="just">
              <a:buBlip>
                <a:blip r:embed="rId2"/>
              </a:buBlip>
            </a:pPr>
            <a:r>
              <a:rPr lang="es-ES" sz="2400" dirty="0">
                <a:solidFill>
                  <a:srgbClr val="C00000"/>
                </a:solidFill>
                <a:latin typeface="Roboto" panose="02000000000000000000"/>
              </a:rPr>
              <a:t>En el caso de que se entreguen chips a los deportistas, estos deben ser desinfectados de acuerdo a las indicaciones del proveedor del servicio / fabricante. En estos casos, se recomienda no reutilizar los velcros.</a:t>
            </a:r>
          </a:p>
        </p:txBody>
      </p:sp>
      <p:sp>
        <p:nvSpPr>
          <p:cNvPr id="4" name="1 Título">
            <a:extLst>
              <a:ext uri="{FF2B5EF4-FFF2-40B4-BE49-F238E27FC236}">
                <a16:creationId xmlns:a16="http://schemas.microsoft.com/office/drawing/2014/main" id="{61A40A18-C006-49B7-B4DE-16C56E903CD6}"/>
              </a:ext>
            </a:extLst>
          </p:cNvPr>
          <p:cNvSpPr>
            <a:spLocks noGrp="1"/>
          </p:cNvSpPr>
          <p:nvPr>
            <p:ph type="ctrTitle"/>
          </p:nvPr>
        </p:nvSpPr>
        <p:spPr>
          <a:xfrm>
            <a:off x="2921330" y="158383"/>
            <a:ext cx="7545574" cy="440676"/>
          </a:xfrm>
        </p:spPr>
        <p:txBody>
          <a:bodyPr>
            <a:noAutofit/>
          </a:bodyPr>
          <a:lstStyle/>
          <a:p>
            <a:pPr algn="r"/>
            <a:r>
              <a:rPr lang="es-ES" sz="2400" b="1" dirty="0">
                <a:solidFill>
                  <a:srgbClr val="C00000"/>
                </a:solidFill>
                <a:latin typeface="Roboto"/>
              </a:rPr>
              <a:t>Servicios al deportista / Entrega de dorsales</a:t>
            </a:r>
            <a:endParaRPr lang="es-ES" sz="2400" dirty="0">
              <a:solidFill>
                <a:srgbClr val="C00000"/>
              </a:solidFill>
              <a:latin typeface="Roboto"/>
            </a:endParaRPr>
          </a:p>
        </p:txBody>
      </p:sp>
    </p:spTree>
    <p:extLst>
      <p:ext uri="{BB962C8B-B14F-4D97-AF65-F5344CB8AC3E}">
        <p14:creationId xmlns:p14="http://schemas.microsoft.com/office/powerpoint/2010/main" val="185274156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2 Subtítulo"/>
          <p:cNvSpPr>
            <a:spLocks noGrp="1"/>
          </p:cNvSpPr>
          <p:nvPr>
            <p:ph type="subTitle" idx="1"/>
          </p:nvPr>
        </p:nvSpPr>
        <p:spPr>
          <a:xfrm>
            <a:off x="209376" y="1686597"/>
            <a:ext cx="10257527" cy="5604852"/>
          </a:xfrm>
        </p:spPr>
        <p:txBody>
          <a:bodyPr vert="horz" lIns="104287" tIns="52144" rIns="104287" bIns="52144" rtlCol="0" anchor="t">
            <a:normAutofit/>
          </a:bodyPr>
          <a:lstStyle/>
          <a:p>
            <a:pPr marL="571500" indent="-571500" algn="just">
              <a:buBlip>
                <a:blip r:embed="rId2"/>
              </a:buBlip>
            </a:pPr>
            <a:r>
              <a:rPr lang="es-ES" sz="2400" dirty="0">
                <a:solidFill>
                  <a:srgbClr val="C00000"/>
                </a:solidFill>
                <a:latin typeface="Roboto" panose="02000000000000000000"/>
              </a:rPr>
              <a:t>Se habilitarán los sistemas electrónicos de entrega de dorsales para minimizar la interacción con papeles.</a:t>
            </a:r>
          </a:p>
          <a:p>
            <a:pPr marL="571500" indent="-571500" algn="just">
              <a:buBlip>
                <a:blip r:embed="rId2"/>
              </a:buBlip>
            </a:pPr>
            <a:r>
              <a:rPr lang="es-ES" sz="2400" dirty="0">
                <a:solidFill>
                  <a:srgbClr val="C00000"/>
                </a:solidFill>
                <a:latin typeface="Roboto" panose="02000000000000000000"/>
              </a:rPr>
              <a:t>Los voluntarios y el staff que estén en esta zona, deberán usar mascarilla.</a:t>
            </a:r>
          </a:p>
          <a:p>
            <a:pPr marL="571500" indent="-571500" algn="just">
              <a:buBlip>
                <a:blip r:embed="rId2"/>
              </a:buBlip>
            </a:pPr>
            <a:r>
              <a:rPr lang="es-ES" sz="2400" dirty="0">
                <a:solidFill>
                  <a:srgbClr val="C00000"/>
                </a:solidFill>
                <a:latin typeface="Roboto" panose="02000000000000000000"/>
              </a:rPr>
              <a:t>Se instalarán en el mostrador mamparas protectoras transparentes de metacrilato o similar.</a:t>
            </a:r>
          </a:p>
          <a:p>
            <a:pPr marL="571500" indent="-571500" algn="just">
              <a:buBlip>
                <a:blip r:embed="rId2"/>
              </a:buBlip>
            </a:pPr>
            <a:r>
              <a:rPr lang="es-ES" sz="2400" dirty="0">
                <a:solidFill>
                  <a:srgbClr val="C00000"/>
                </a:solidFill>
                <a:latin typeface="Roboto" panose="02000000000000000000"/>
              </a:rPr>
              <a:t>Será obligatorio el uso de mascarilla por parte de los deportistas/técnicos durante el proceso de recogida de dorsales.</a:t>
            </a:r>
          </a:p>
          <a:p>
            <a:pPr marL="571500" indent="-571500" algn="just">
              <a:buBlip>
                <a:blip r:embed="rId2"/>
              </a:buBlip>
            </a:pPr>
            <a:r>
              <a:rPr lang="es-ES" sz="2400" dirty="0">
                <a:solidFill>
                  <a:srgbClr val="C00000"/>
                </a:solidFill>
                <a:highlight>
                  <a:srgbClr val="00FF00"/>
                </a:highlight>
                <a:latin typeface="Roboto" panose="02000000000000000000"/>
              </a:rPr>
              <a:t>El deportista o el técnico del club, deberá entregar el documento Cuestionario COVID-19 que se encuentra disponible en el siguiente enlace (</a:t>
            </a:r>
            <a:r>
              <a:rPr lang="es-ES" sz="2400" dirty="0">
                <a:solidFill>
                  <a:srgbClr val="C00000"/>
                </a:solidFill>
                <a:highlight>
                  <a:srgbClr val="00FF00"/>
                </a:highlight>
                <a:latin typeface="Roboto" panose="02000000000000000000"/>
                <a:hlinkClick r:id="rId3"/>
              </a:rPr>
              <a:t>descargar aquí</a:t>
            </a:r>
            <a:r>
              <a:rPr lang="es-ES" sz="2400" dirty="0">
                <a:solidFill>
                  <a:srgbClr val="C00000"/>
                </a:solidFill>
                <a:highlight>
                  <a:srgbClr val="00FF00"/>
                </a:highlight>
                <a:latin typeface="Roboto" panose="02000000000000000000"/>
              </a:rPr>
              <a:t>). </a:t>
            </a:r>
          </a:p>
        </p:txBody>
      </p:sp>
      <p:sp>
        <p:nvSpPr>
          <p:cNvPr id="4" name="1 Título">
            <a:extLst>
              <a:ext uri="{FF2B5EF4-FFF2-40B4-BE49-F238E27FC236}">
                <a16:creationId xmlns:a16="http://schemas.microsoft.com/office/drawing/2014/main" id="{61A40A18-C006-49B7-B4DE-16C56E903CD6}"/>
              </a:ext>
            </a:extLst>
          </p:cNvPr>
          <p:cNvSpPr>
            <a:spLocks noGrp="1"/>
          </p:cNvSpPr>
          <p:nvPr>
            <p:ph type="ctrTitle"/>
          </p:nvPr>
        </p:nvSpPr>
        <p:spPr>
          <a:xfrm>
            <a:off x="2921330" y="158383"/>
            <a:ext cx="7545574" cy="440676"/>
          </a:xfrm>
        </p:spPr>
        <p:txBody>
          <a:bodyPr>
            <a:noAutofit/>
          </a:bodyPr>
          <a:lstStyle/>
          <a:p>
            <a:pPr algn="r"/>
            <a:r>
              <a:rPr lang="es-ES" sz="2400" b="1" dirty="0">
                <a:solidFill>
                  <a:srgbClr val="C00000"/>
                </a:solidFill>
                <a:latin typeface="Roboto"/>
              </a:rPr>
              <a:t>Servicios al deportista / Entrega de dorsales</a:t>
            </a:r>
            <a:endParaRPr lang="es-ES" sz="2400" dirty="0">
              <a:solidFill>
                <a:srgbClr val="C00000"/>
              </a:solidFill>
              <a:latin typeface="Roboto"/>
            </a:endParaRPr>
          </a:p>
        </p:txBody>
      </p:sp>
    </p:spTree>
    <p:extLst>
      <p:ext uri="{BB962C8B-B14F-4D97-AF65-F5344CB8AC3E}">
        <p14:creationId xmlns:p14="http://schemas.microsoft.com/office/powerpoint/2010/main" val="372428225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2 Subtítulo"/>
          <p:cNvSpPr>
            <a:spLocks noGrp="1"/>
          </p:cNvSpPr>
          <p:nvPr>
            <p:ph type="subTitle" idx="1"/>
          </p:nvPr>
        </p:nvSpPr>
        <p:spPr>
          <a:xfrm>
            <a:off x="209376" y="1686597"/>
            <a:ext cx="10257527" cy="5604852"/>
          </a:xfrm>
        </p:spPr>
        <p:txBody>
          <a:bodyPr vert="horz" lIns="104287" tIns="52144" rIns="104287" bIns="52144" rtlCol="0" anchor="t">
            <a:normAutofit/>
          </a:bodyPr>
          <a:lstStyle/>
          <a:p>
            <a:pPr marL="571500" indent="-571500" algn="just">
              <a:buBlip>
                <a:blip r:embed="rId2"/>
              </a:buBlip>
            </a:pPr>
            <a:r>
              <a:rPr lang="es-ES" sz="2400" dirty="0">
                <a:solidFill>
                  <a:srgbClr val="C00000"/>
                </a:solidFill>
                <a:highlight>
                  <a:srgbClr val="00FF00"/>
                </a:highlight>
                <a:latin typeface="Roboto" panose="02000000000000000000"/>
              </a:rPr>
              <a:t>La entrega de dorsales tendrá un camino dirigido en un único sentido de circulación, y donde se deberá mantener la distancia de seguridad</a:t>
            </a:r>
          </a:p>
          <a:p>
            <a:pPr marL="571500" indent="-571500" algn="just">
              <a:buBlip>
                <a:blip r:embed="rId2"/>
              </a:buBlip>
            </a:pPr>
            <a:r>
              <a:rPr lang="es-ES" sz="2400" dirty="0">
                <a:solidFill>
                  <a:srgbClr val="C00000"/>
                </a:solidFill>
                <a:highlight>
                  <a:srgbClr val="00FF00"/>
                </a:highlight>
                <a:latin typeface="Roboto" panose="02000000000000000000"/>
              </a:rPr>
              <a:t>Se realizará únicamente a los técnicos de los clubes</a:t>
            </a:r>
          </a:p>
          <a:p>
            <a:pPr marL="571500" indent="-571500" algn="just">
              <a:buBlip>
                <a:blip r:embed="rId2"/>
              </a:buBlip>
            </a:pPr>
            <a:r>
              <a:rPr lang="es-ES" sz="2400" dirty="0">
                <a:solidFill>
                  <a:srgbClr val="C00000"/>
                </a:solidFill>
                <a:highlight>
                  <a:srgbClr val="00FF00"/>
                </a:highlight>
                <a:latin typeface="Roboto" panose="02000000000000000000"/>
              </a:rPr>
              <a:t>Se utilizará un sistema electrónico</a:t>
            </a:r>
          </a:p>
        </p:txBody>
      </p:sp>
      <p:sp>
        <p:nvSpPr>
          <p:cNvPr id="4" name="1 Título">
            <a:extLst>
              <a:ext uri="{FF2B5EF4-FFF2-40B4-BE49-F238E27FC236}">
                <a16:creationId xmlns:a16="http://schemas.microsoft.com/office/drawing/2014/main" id="{61A40A18-C006-49B7-B4DE-16C56E903CD6}"/>
              </a:ext>
            </a:extLst>
          </p:cNvPr>
          <p:cNvSpPr>
            <a:spLocks noGrp="1"/>
          </p:cNvSpPr>
          <p:nvPr>
            <p:ph type="ctrTitle"/>
          </p:nvPr>
        </p:nvSpPr>
        <p:spPr>
          <a:xfrm>
            <a:off x="2921330" y="158383"/>
            <a:ext cx="7545574" cy="440676"/>
          </a:xfrm>
        </p:spPr>
        <p:txBody>
          <a:bodyPr>
            <a:noAutofit/>
          </a:bodyPr>
          <a:lstStyle/>
          <a:p>
            <a:pPr algn="r"/>
            <a:r>
              <a:rPr lang="es-ES" sz="2400" b="1" dirty="0">
                <a:solidFill>
                  <a:srgbClr val="C00000"/>
                </a:solidFill>
                <a:latin typeface="Roboto"/>
              </a:rPr>
              <a:t>Servicios al deportista / Entrega de dorsales</a:t>
            </a:r>
            <a:endParaRPr lang="es-ES" sz="2400" dirty="0">
              <a:solidFill>
                <a:srgbClr val="C00000"/>
              </a:solidFill>
              <a:latin typeface="Roboto"/>
            </a:endParaRPr>
          </a:p>
        </p:txBody>
      </p:sp>
      <p:pic>
        <p:nvPicPr>
          <p:cNvPr id="3" name="Imagen 2" descr="Imagen que contiene persona, exterior, hombre, pasto&#10;&#10;Descripción generada automáticamente">
            <a:extLst>
              <a:ext uri="{FF2B5EF4-FFF2-40B4-BE49-F238E27FC236}">
                <a16:creationId xmlns:a16="http://schemas.microsoft.com/office/drawing/2014/main" id="{8AC35387-9791-40AB-9989-B3081337D9E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826508" y="3896072"/>
            <a:ext cx="5023262" cy="3280190"/>
          </a:xfrm>
          <a:prstGeom prst="rect">
            <a:avLst/>
          </a:prstGeom>
        </p:spPr>
      </p:pic>
    </p:spTree>
    <p:extLst>
      <p:ext uri="{BB962C8B-B14F-4D97-AF65-F5344CB8AC3E}">
        <p14:creationId xmlns:p14="http://schemas.microsoft.com/office/powerpoint/2010/main" val="211505184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a:extLst>
              <a:ext uri="{FF2B5EF4-FFF2-40B4-BE49-F238E27FC236}">
                <a16:creationId xmlns:a16="http://schemas.microsoft.com/office/drawing/2014/main" id="{E86F2B8F-5DFF-4FE2-AB83-571472840CA9}"/>
              </a:ext>
            </a:extLst>
          </p:cNvPr>
          <p:cNvSpPr>
            <a:spLocks noGrp="1"/>
          </p:cNvSpPr>
          <p:nvPr>
            <p:ph type="ctrTitle"/>
          </p:nvPr>
        </p:nvSpPr>
        <p:spPr>
          <a:xfrm>
            <a:off x="4849586" y="158383"/>
            <a:ext cx="5617317" cy="440676"/>
          </a:xfrm>
        </p:spPr>
        <p:txBody>
          <a:bodyPr>
            <a:noAutofit/>
          </a:bodyPr>
          <a:lstStyle/>
          <a:p>
            <a:pPr algn="r"/>
            <a:r>
              <a:rPr lang="es-ES" sz="2400" b="1" dirty="0">
                <a:solidFill>
                  <a:srgbClr val="C00000"/>
                </a:solidFill>
                <a:latin typeface="Roboto"/>
              </a:rPr>
              <a:t>Ficha Entrega de dorsales</a:t>
            </a:r>
            <a:endParaRPr lang="es-ES" sz="2400" dirty="0">
              <a:solidFill>
                <a:srgbClr val="C00000"/>
              </a:solidFill>
              <a:latin typeface="Roboto"/>
            </a:endParaRPr>
          </a:p>
        </p:txBody>
      </p:sp>
      <p:cxnSp>
        <p:nvCxnSpPr>
          <p:cNvPr id="8" name="7 Conector recto"/>
          <p:cNvCxnSpPr>
            <a:cxnSpLocks/>
          </p:cNvCxnSpPr>
          <p:nvPr/>
        </p:nvCxnSpPr>
        <p:spPr>
          <a:xfrm flipH="1">
            <a:off x="1150633" y="2987248"/>
            <a:ext cx="8640000" cy="6362"/>
          </a:xfrm>
          <a:prstGeom prst="line">
            <a:avLst/>
          </a:prstGeom>
          <a:ln w="57150">
            <a:solidFill>
              <a:schemeClr val="tx1"/>
            </a:solidFill>
          </a:ln>
        </p:spPr>
        <p:style>
          <a:lnRef idx="2">
            <a:schemeClr val="accent1"/>
          </a:lnRef>
          <a:fillRef idx="0">
            <a:schemeClr val="accent1"/>
          </a:fillRef>
          <a:effectRef idx="1">
            <a:schemeClr val="accent1"/>
          </a:effectRef>
          <a:fontRef idx="minor">
            <a:schemeClr val="tx1"/>
          </a:fontRef>
        </p:style>
      </p:cxnSp>
      <p:sp>
        <p:nvSpPr>
          <p:cNvPr id="21" name="20 CuadroTexto"/>
          <p:cNvSpPr txBox="1"/>
          <p:nvPr/>
        </p:nvSpPr>
        <p:spPr>
          <a:xfrm>
            <a:off x="9014608" y="3221079"/>
            <a:ext cx="984629" cy="415498"/>
          </a:xfrm>
          <a:prstGeom prst="rect">
            <a:avLst/>
          </a:prstGeom>
          <a:noFill/>
        </p:spPr>
        <p:txBody>
          <a:bodyPr wrap="none" rtlCol="0">
            <a:spAutoFit/>
          </a:bodyPr>
          <a:lstStyle/>
          <a:p>
            <a:r>
              <a:rPr lang="es-ES" b="1" dirty="0">
                <a:solidFill>
                  <a:srgbClr val="C00000"/>
                </a:solidFill>
              </a:rPr>
              <a:t>SALIDA</a:t>
            </a:r>
          </a:p>
        </p:txBody>
      </p:sp>
      <p:cxnSp>
        <p:nvCxnSpPr>
          <p:cNvPr id="37" name="7 Conector recto">
            <a:extLst>
              <a:ext uri="{FF2B5EF4-FFF2-40B4-BE49-F238E27FC236}">
                <a16:creationId xmlns:a16="http://schemas.microsoft.com/office/drawing/2014/main" id="{4B787929-535D-4673-9F1F-E2CB9A64FC41}"/>
              </a:ext>
            </a:extLst>
          </p:cNvPr>
          <p:cNvCxnSpPr>
            <a:cxnSpLocks/>
          </p:cNvCxnSpPr>
          <p:nvPr/>
        </p:nvCxnSpPr>
        <p:spPr>
          <a:xfrm flipH="1">
            <a:off x="1150633" y="3875354"/>
            <a:ext cx="8640000" cy="6362"/>
          </a:xfrm>
          <a:prstGeom prst="line">
            <a:avLst/>
          </a:prstGeom>
          <a:ln w="57150">
            <a:solidFill>
              <a:schemeClr val="tx1"/>
            </a:solidFill>
          </a:ln>
        </p:spPr>
        <p:style>
          <a:lnRef idx="2">
            <a:schemeClr val="accent1"/>
          </a:lnRef>
          <a:fillRef idx="0">
            <a:schemeClr val="accent1"/>
          </a:fillRef>
          <a:effectRef idx="1">
            <a:schemeClr val="accent1"/>
          </a:effectRef>
          <a:fontRef idx="minor">
            <a:schemeClr val="tx1"/>
          </a:fontRef>
        </p:style>
      </p:cxnSp>
      <p:pic>
        <p:nvPicPr>
          <p:cNvPr id="38" name="Imagen 37" descr="Imagen que contiene piano&#10;&#10;Descripción generada automáticamente">
            <a:extLst>
              <a:ext uri="{FF2B5EF4-FFF2-40B4-BE49-F238E27FC236}">
                <a16:creationId xmlns:a16="http://schemas.microsoft.com/office/drawing/2014/main" id="{10067695-4DFB-4011-B7EF-8602A92E226E}"/>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37517" b="38753"/>
          <a:stretch/>
        </p:blipFill>
        <p:spPr>
          <a:xfrm rot="5400000">
            <a:off x="1640969" y="3364509"/>
            <a:ext cx="900000" cy="106783"/>
          </a:xfrm>
          <a:prstGeom prst="rect">
            <a:avLst/>
          </a:prstGeom>
        </p:spPr>
      </p:pic>
      <p:pic>
        <p:nvPicPr>
          <p:cNvPr id="39" name="Imagen 38" descr="Imagen que contiene piano&#10;&#10;Descripción generada automáticamente">
            <a:extLst>
              <a:ext uri="{FF2B5EF4-FFF2-40B4-BE49-F238E27FC236}">
                <a16:creationId xmlns:a16="http://schemas.microsoft.com/office/drawing/2014/main" id="{DA986DD8-46C4-4CA0-89D4-4584F4B4080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37517" b="38753"/>
          <a:stretch/>
        </p:blipFill>
        <p:spPr>
          <a:xfrm rot="5400000">
            <a:off x="880341" y="3366751"/>
            <a:ext cx="900000" cy="106783"/>
          </a:xfrm>
          <a:prstGeom prst="rect">
            <a:avLst/>
          </a:prstGeom>
        </p:spPr>
      </p:pic>
      <p:cxnSp>
        <p:nvCxnSpPr>
          <p:cNvPr id="20" name="Conector recto de flecha 19">
            <a:extLst>
              <a:ext uri="{FF2B5EF4-FFF2-40B4-BE49-F238E27FC236}">
                <a16:creationId xmlns:a16="http://schemas.microsoft.com/office/drawing/2014/main" id="{629F67AF-CDC5-4DD8-A4BD-AFE18E616CBD}"/>
              </a:ext>
            </a:extLst>
          </p:cNvPr>
          <p:cNvCxnSpPr/>
          <p:nvPr/>
        </p:nvCxnSpPr>
        <p:spPr>
          <a:xfrm>
            <a:off x="2108330" y="3433142"/>
            <a:ext cx="720000" cy="0"/>
          </a:xfrm>
          <a:prstGeom prst="straightConnector1">
            <a:avLst/>
          </a:prstGeom>
          <a:ln>
            <a:solidFill>
              <a:srgbClr val="FF0000"/>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40" name="Conector recto de flecha 39">
            <a:extLst>
              <a:ext uri="{FF2B5EF4-FFF2-40B4-BE49-F238E27FC236}">
                <a16:creationId xmlns:a16="http://schemas.microsoft.com/office/drawing/2014/main" id="{301C1B38-9C91-45EF-B2A4-D9833D408BEA}"/>
              </a:ext>
            </a:extLst>
          </p:cNvPr>
          <p:cNvCxnSpPr/>
          <p:nvPr/>
        </p:nvCxnSpPr>
        <p:spPr>
          <a:xfrm>
            <a:off x="1340606" y="3434868"/>
            <a:ext cx="720000" cy="0"/>
          </a:xfrm>
          <a:prstGeom prst="straightConnector1">
            <a:avLst/>
          </a:prstGeom>
          <a:ln>
            <a:solidFill>
              <a:srgbClr val="FF0000"/>
            </a:solidFill>
            <a:headEnd type="triangle"/>
            <a:tailEnd type="triangle"/>
          </a:ln>
        </p:spPr>
        <p:style>
          <a:lnRef idx="2">
            <a:schemeClr val="accent1"/>
          </a:lnRef>
          <a:fillRef idx="0">
            <a:schemeClr val="accent1"/>
          </a:fillRef>
          <a:effectRef idx="1">
            <a:schemeClr val="accent1"/>
          </a:effectRef>
          <a:fontRef idx="minor">
            <a:schemeClr val="tx1"/>
          </a:fontRef>
        </p:style>
      </p:cxnSp>
      <p:pic>
        <p:nvPicPr>
          <p:cNvPr id="12" name="Imagen 11" descr="Imagen que contiene piano&#10;&#10;Descripción generada automáticamente">
            <a:extLst>
              <a:ext uri="{FF2B5EF4-FFF2-40B4-BE49-F238E27FC236}">
                <a16:creationId xmlns:a16="http://schemas.microsoft.com/office/drawing/2014/main" id="{77476A24-5D6C-404F-8B0B-757FA7B7070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37517" b="38753"/>
          <a:stretch/>
        </p:blipFill>
        <p:spPr>
          <a:xfrm rot="5400000">
            <a:off x="2401597" y="3361284"/>
            <a:ext cx="900000" cy="106783"/>
          </a:xfrm>
          <a:prstGeom prst="rect">
            <a:avLst/>
          </a:prstGeom>
        </p:spPr>
      </p:pic>
      <p:sp>
        <p:nvSpPr>
          <p:cNvPr id="41" name="5 Rectángulo">
            <a:extLst>
              <a:ext uri="{FF2B5EF4-FFF2-40B4-BE49-F238E27FC236}">
                <a16:creationId xmlns:a16="http://schemas.microsoft.com/office/drawing/2014/main" id="{63682A12-F480-4A6F-BF76-12B26ED63AD8}"/>
              </a:ext>
            </a:extLst>
          </p:cNvPr>
          <p:cNvSpPr/>
          <p:nvPr/>
        </p:nvSpPr>
        <p:spPr>
          <a:xfrm>
            <a:off x="6026354" y="2431730"/>
            <a:ext cx="1800000" cy="391885"/>
          </a:xfrm>
          <a:prstGeom prst="rect">
            <a:avLst/>
          </a:prstGeom>
          <a:solidFill>
            <a:schemeClr val="accent2"/>
          </a:soli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s-ES" sz="1600" b="1" dirty="0">
                <a:latin typeface="Roboto" panose="02000000000000000000"/>
              </a:rPr>
              <a:t>MESA</a:t>
            </a:r>
          </a:p>
        </p:txBody>
      </p:sp>
      <p:sp>
        <p:nvSpPr>
          <p:cNvPr id="23" name="CuadroTexto 22">
            <a:extLst>
              <a:ext uri="{FF2B5EF4-FFF2-40B4-BE49-F238E27FC236}">
                <a16:creationId xmlns:a16="http://schemas.microsoft.com/office/drawing/2014/main" id="{53FA39C4-A1BD-47F4-AF1A-49578B4DB255}"/>
              </a:ext>
            </a:extLst>
          </p:cNvPr>
          <p:cNvSpPr txBox="1"/>
          <p:nvPr/>
        </p:nvSpPr>
        <p:spPr>
          <a:xfrm>
            <a:off x="1434347" y="3104143"/>
            <a:ext cx="681597" cy="307777"/>
          </a:xfrm>
          <a:prstGeom prst="rect">
            <a:avLst/>
          </a:prstGeom>
          <a:noFill/>
        </p:spPr>
        <p:txBody>
          <a:bodyPr wrap="none" rtlCol="0">
            <a:spAutoFit/>
          </a:bodyPr>
          <a:lstStyle/>
          <a:p>
            <a:r>
              <a:rPr lang="es-ES" sz="1400" dirty="0">
                <a:solidFill>
                  <a:srgbClr val="C00000"/>
                </a:solidFill>
                <a:latin typeface="Roboto" panose="02000000000000000000"/>
              </a:rPr>
              <a:t>1,5 m.</a:t>
            </a:r>
          </a:p>
        </p:txBody>
      </p:sp>
      <p:sp>
        <p:nvSpPr>
          <p:cNvPr id="43" name="CuadroTexto 42">
            <a:extLst>
              <a:ext uri="{FF2B5EF4-FFF2-40B4-BE49-F238E27FC236}">
                <a16:creationId xmlns:a16="http://schemas.microsoft.com/office/drawing/2014/main" id="{AC32345C-A9F1-4B19-BC3F-0D6F54D9C675}"/>
              </a:ext>
            </a:extLst>
          </p:cNvPr>
          <p:cNvSpPr txBox="1"/>
          <p:nvPr/>
        </p:nvSpPr>
        <p:spPr>
          <a:xfrm>
            <a:off x="2211667" y="3106540"/>
            <a:ext cx="681597" cy="307777"/>
          </a:xfrm>
          <a:prstGeom prst="rect">
            <a:avLst/>
          </a:prstGeom>
          <a:noFill/>
        </p:spPr>
        <p:txBody>
          <a:bodyPr wrap="none" rtlCol="0">
            <a:spAutoFit/>
          </a:bodyPr>
          <a:lstStyle/>
          <a:p>
            <a:r>
              <a:rPr lang="es-ES" sz="1400" dirty="0">
                <a:solidFill>
                  <a:srgbClr val="C00000"/>
                </a:solidFill>
                <a:latin typeface="Roboto" panose="02000000000000000000"/>
              </a:rPr>
              <a:t>1,5 m.</a:t>
            </a:r>
          </a:p>
        </p:txBody>
      </p:sp>
      <p:pic>
        <p:nvPicPr>
          <p:cNvPr id="5" name="Imagen 4" descr="Imagen que contiene plato, reloj&#10;&#10;Descripción generada automáticamente">
            <a:extLst>
              <a:ext uri="{FF2B5EF4-FFF2-40B4-BE49-F238E27FC236}">
                <a16:creationId xmlns:a16="http://schemas.microsoft.com/office/drawing/2014/main" id="{997EF9D4-63E7-4A10-A048-F0EDC7DBF20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30633" y="3044621"/>
            <a:ext cx="720000" cy="720000"/>
          </a:xfrm>
          <a:prstGeom prst="rect">
            <a:avLst/>
          </a:prstGeom>
        </p:spPr>
      </p:pic>
      <p:pic>
        <p:nvPicPr>
          <p:cNvPr id="25" name="Imagen 24" descr="Imagen que contiene plato, reloj&#10;&#10;Descripción generada automáticamente">
            <a:extLst>
              <a:ext uri="{FF2B5EF4-FFF2-40B4-BE49-F238E27FC236}">
                <a16:creationId xmlns:a16="http://schemas.microsoft.com/office/drawing/2014/main" id="{6FDB5627-FA7E-46BC-A75F-4EC444DBC4A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922793" y="3074868"/>
            <a:ext cx="720000" cy="720000"/>
          </a:xfrm>
          <a:prstGeom prst="rect">
            <a:avLst/>
          </a:prstGeom>
        </p:spPr>
      </p:pic>
      <p:pic>
        <p:nvPicPr>
          <p:cNvPr id="31" name="Imagen 30" descr="Imagen que contiene dibujo, señal&#10;&#10;Descripción generada automáticamente">
            <a:extLst>
              <a:ext uri="{FF2B5EF4-FFF2-40B4-BE49-F238E27FC236}">
                <a16:creationId xmlns:a16="http://schemas.microsoft.com/office/drawing/2014/main" id="{E2F1063A-0CBD-49A8-BEAC-632C364AAE4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996889" y="1643806"/>
            <a:ext cx="720000" cy="720000"/>
          </a:xfrm>
          <a:prstGeom prst="rect">
            <a:avLst/>
          </a:prstGeom>
        </p:spPr>
      </p:pic>
      <p:pic>
        <p:nvPicPr>
          <p:cNvPr id="32" name="Imagen 31" descr="Imagen que contiene dibujo&#10;&#10;Descripción generada automáticamente">
            <a:extLst>
              <a:ext uri="{FF2B5EF4-FFF2-40B4-BE49-F238E27FC236}">
                <a16:creationId xmlns:a16="http://schemas.microsoft.com/office/drawing/2014/main" id="{EFA4606F-810E-473A-A085-878E7E235C9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018475" y="1643806"/>
            <a:ext cx="720000" cy="720000"/>
          </a:xfrm>
          <a:prstGeom prst="rect">
            <a:avLst/>
          </a:prstGeom>
        </p:spPr>
      </p:pic>
      <p:pic>
        <p:nvPicPr>
          <p:cNvPr id="34" name="Imagen 33" descr="Imagen que contiene dibujo, reloj, plato, señal&#10;&#10;Descripción generada automáticamente">
            <a:extLst>
              <a:ext uri="{FF2B5EF4-FFF2-40B4-BE49-F238E27FC236}">
                <a16:creationId xmlns:a16="http://schemas.microsoft.com/office/drawing/2014/main" id="{8A872C7E-546D-457D-9E22-EA936E92C003}"/>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346923" y="3240142"/>
            <a:ext cx="360000" cy="360000"/>
          </a:xfrm>
          <a:prstGeom prst="rect">
            <a:avLst/>
          </a:prstGeom>
        </p:spPr>
      </p:pic>
      <p:pic>
        <p:nvPicPr>
          <p:cNvPr id="35" name="Imagen 34" descr="Imagen que contiene dibujo, reloj, plato, señal&#10;&#10;Descripción generada automáticamente">
            <a:extLst>
              <a:ext uri="{FF2B5EF4-FFF2-40B4-BE49-F238E27FC236}">
                <a16:creationId xmlns:a16="http://schemas.microsoft.com/office/drawing/2014/main" id="{5330E439-DCCC-4413-B49C-E4C7A92573F7}"/>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290635" y="3238795"/>
            <a:ext cx="360000" cy="360000"/>
          </a:xfrm>
          <a:prstGeom prst="rect">
            <a:avLst/>
          </a:prstGeom>
        </p:spPr>
      </p:pic>
      <p:sp>
        <p:nvSpPr>
          <p:cNvPr id="63" name="5 Rectángulo">
            <a:extLst>
              <a:ext uri="{FF2B5EF4-FFF2-40B4-BE49-F238E27FC236}">
                <a16:creationId xmlns:a16="http://schemas.microsoft.com/office/drawing/2014/main" id="{66288557-8E37-427B-8E83-C9EC6F7DB5BC}"/>
              </a:ext>
            </a:extLst>
          </p:cNvPr>
          <p:cNvSpPr/>
          <p:nvPr/>
        </p:nvSpPr>
        <p:spPr>
          <a:xfrm>
            <a:off x="8114608" y="2429211"/>
            <a:ext cx="1800000" cy="391885"/>
          </a:xfrm>
          <a:prstGeom prst="rect">
            <a:avLst/>
          </a:prstGeom>
          <a:solidFill>
            <a:schemeClr val="accent2"/>
          </a:soli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s-ES" sz="1600" b="1" dirty="0">
                <a:latin typeface="Roboto" panose="02000000000000000000"/>
              </a:rPr>
              <a:t>MESA</a:t>
            </a:r>
          </a:p>
        </p:txBody>
      </p:sp>
      <p:pic>
        <p:nvPicPr>
          <p:cNvPr id="64" name="Imagen 63" descr="Imagen que contiene dibujo, señal&#10;&#10;Descripción generada automáticamente">
            <a:extLst>
              <a:ext uri="{FF2B5EF4-FFF2-40B4-BE49-F238E27FC236}">
                <a16:creationId xmlns:a16="http://schemas.microsoft.com/office/drawing/2014/main" id="{6CD3DB9A-5137-4B06-91AF-3111555133C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085143" y="1641287"/>
            <a:ext cx="720000" cy="720000"/>
          </a:xfrm>
          <a:prstGeom prst="rect">
            <a:avLst/>
          </a:prstGeom>
        </p:spPr>
      </p:pic>
      <p:pic>
        <p:nvPicPr>
          <p:cNvPr id="65" name="Imagen 64" descr="Imagen que contiene dibujo&#10;&#10;Descripción generada automáticamente">
            <a:extLst>
              <a:ext uri="{FF2B5EF4-FFF2-40B4-BE49-F238E27FC236}">
                <a16:creationId xmlns:a16="http://schemas.microsoft.com/office/drawing/2014/main" id="{BA8DF9D9-193F-47FD-9259-6E7C2E4C61E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106729" y="1641287"/>
            <a:ext cx="720000" cy="720000"/>
          </a:xfrm>
          <a:prstGeom prst="rect">
            <a:avLst/>
          </a:prstGeom>
        </p:spPr>
      </p:pic>
      <p:sp>
        <p:nvSpPr>
          <p:cNvPr id="66" name="5 Rectángulo">
            <a:extLst>
              <a:ext uri="{FF2B5EF4-FFF2-40B4-BE49-F238E27FC236}">
                <a16:creationId xmlns:a16="http://schemas.microsoft.com/office/drawing/2014/main" id="{9E733015-B891-4228-B317-0187770EEBA5}"/>
              </a:ext>
            </a:extLst>
          </p:cNvPr>
          <p:cNvSpPr/>
          <p:nvPr/>
        </p:nvSpPr>
        <p:spPr>
          <a:xfrm>
            <a:off x="4008823" y="2436455"/>
            <a:ext cx="1800000" cy="391885"/>
          </a:xfrm>
          <a:prstGeom prst="rect">
            <a:avLst/>
          </a:prstGeom>
          <a:solidFill>
            <a:schemeClr val="accent2"/>
          </a:soli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s-ES" sz="1600" b="1" dirty="0">
                <a:latin typeface="Roboto" panose="02000000000000000000"/>
              </a:rPr>
              <a:t>MESA</a:t>
            </a:r>
          </a:p>
        </p:txBody>
      </p:sp>
      <p:pic>
        <p:nvPicPr>
          <p:cNvPr id="67" name="Imagen 66" descr="Imagen que contiene dibujo, señal&#10;&#10;Descripción generada automáticamente">
            <a:extLst>
              <a:ext uri="{FF2B5EF4-FFF2-40B4-BE49-F238E27FC236}">
                <a16:creationId xmlns:a16="http://schemas.microsoft.com/office/drawing/2014/main" id="{5A316AAA-141F-4C39-A5A9-FC265B86FC1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979358" y="1648531"/>
            <a:ext cx="720000" cy="720000"/>
          </a:xfrm>
          <a:prstGeom prst="rect">
            <a:avLst/>
          </a:prstGeom>
        </p:spPr>
      </p:pic>
      <p:pic>
        <p:nvPicPr>
          <p:cNvPr id="68" name="Imagen 67" descr="Imagen que contiene dibujo&#10;&#10;Descripción generada automáticamente">
            <a:extLst>
              <a:ext uri="{FF2B5EF4-FFF2-40B4-BE49-F238E27FC236}">
                <a16:creationId xmlns:a16="http://schemas.microsoft.com/office/drawing/2014/main" id="{2F95CBDC-519C-4109-86D0-4BE46C3AF4E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000944" y="1648531"/>
            <a:ext cx="720000" cy="720000"/>
          </a:xfrm>
          <a:prstGeom prst="rect">
            <a:avLst/>
          </a:prstGeom>
        </p:spPr>
      </p:pic>
      <p:sp>
        <p:nvSpPr>
          <p:cNvPr id="69" name="2 Subtítulo">
            <a:extLst>
              <a:ext uri="{FF2B5EF4-FFF2-40B4-BE49-F238E27FC236}">
                <a16:creationId xmlns:a16="http://schemas.microsoft.com/office/drawing/2014/main" id="{B2ED8000-859C-43B3-840C-91D2654520A3}"/>
              </a:ext>
            </a:extLst>
          </p:cNvPr>
          <p:cNvSpPr>
            <a:spLocks noGrp="1"/>
          </p:cNvSpPr>
          <p:nvPr>
            <p:ph type="subTitle" idx="1"/>
          </p:nvPr>
        </p:nvSpPr>
        <p:spPr>
          <a:xfrm>
            <a:off x="209376" y="4480539"/>
            <a:ext cx="10257527" cy="2810910"/>
          </a:xfrm>
        </p:spPr>
        <p:txBody>
          <a:bodyPr>
            <a:normAutofit/>
          </a:bodyPr>
          <a:lstStyle/>
          <a:p>
            <a:pPr marL="571500" indent="-571500" algn="just">
              <a:buBlip>
                <a:blip r:embed="rId7"/>
              </a:buBlip>
            </a:pPr>
            <a:r>
              <a:rPr lang="es-ES" sz="2400" dirty="0">
                <a:solidFill>
                  <a:srgbClr val="C00000"/>
                </a:solidFill>
                <a:latin typeface="Roboto" panose="02000000000000000000"/>
              </a:rPr>
              <a:t>Se establecen tres puntos de entrega</a:t>
            </a:r>
          </a:p>
          <a:p>
            <a:pPr marL="571500" indent="-571500" algn="just">
              <a:buBlip>
                <a:blip r:embed="rId7"/>
              </a:buBlip>
            </a:pPr>
            <a:r>
              <a:rPr lang="es-ES" sz="2400" dirty="0">
                <a:solidFill>
                  <a:srgbClr val="C00000"/>
                </a:solidFill>
                <a:latin typeface="Roboto" panose="02000000000000000000"/>
              </a:rPr>
              <a:t>El acceso solo estará permitido a los técnicos de los clubes previamente acreditados o a los deportistas con su DNI y justificante de inscripción</a:t>
            </a:r>
          </a:p>
          <a:p>
            <a:pPr marL="571500" indent="-571500" algn="just">
              <a:buBlip>
                <a:blip r:embed="rId7"/>
              </a:buBlip>
            </a:pPr>
            <a:r>
              <a:rPr lang="es-ES" sz="2400" dirty="0">
                <a:solidFill>
                  <a:srgbClr val="C00000"/>
                </a:solidFill>
                <a:latin typeface="Roboto" panose="02000000000000000000"/>
              </a:rPr>
              <a:t>El acceso será por la puerta principal, y no se podrá permanecer en la sede, si no que se abandonará inmediatamente se retire el dorsal</a:t>
            </a:r>
          </a:p>
        </p:txBody>
      </p:sp>
    </p:spTree>
    <p:extLst>
      <p:ext uri="{BB962C8B-B14F-4D97-AF65-F5344CB8AC3E}">
        <p14:creationId xmlns:p14="http://schemas.microsoft.com/office/powerpoint/2010/main" val="184878464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a:extLst>
              <a:ext uri="{FF2B5EF4-FFF2-40B4-BE49-F238E27FC236}">
                <a16:creationId xmlns:a16="http://schemas.microsoft.com/office/drawing/2014/main" id="{E86F2B8F-5DFF-4FE2-AB83-571472840CA9}"/>
              </a:ext>
            </a:extLst>
          </p:cNvPr>
          <p:cNvSpPr>
            <a:spLocks noGrp="1"/>
          </p:cNvSpPr>
          <p:nvPr>
            <p:ph type="ctrTitle"/>
          </p:nvPr>
        </p:nvSpPr>
        <p:spPr>
          <a:xfrm>
            <a:off x="4849586" y="158383"/>
            <a:ext cx="5617317" cy="440676"/>
          </a:xfrm>
        </p:spPr>
        <p:txBody>
          <a:bodyPr>
            <a:noAutofit/>
          </a:bodyPr>
          <a:lstStyle/>
          <a:p>
            <a:pPr algn="r"/>
            <a:r>
              <a:rPr lang="es-ES" sz="2400" b="1" dirty="0">
                <a:solidFill>
                  <a:srgbClr val="C00000"/>
                </a:solidFill>
                <a:latin typeface="Roboto"/>
              </a:rPr>
              <a:t>Servicios al deportista / Guardarropa</a:t>
            </a:r>
            <a:endParaRPr lang="es-ES" sz="2400" dirty="0">
              <a:solidFill>
                <a:srgbClr val="C00000"/>
              </a:solidFill>
              <a:latin typeface="Roboto"/>
            </a:endParaRPr>
          </a:p>
        </p:txBody>
      </p:sp>
      <p:sp>
        <p:nvSpPr>
          <p:cNvPr id="27" name="26 CuadroTexto"/>
          <p:cNvSpPr txBox="1"/>
          <p:nvPr/>
        </p:nvSpPr>
        <p:spPr>
          <a:xfrm>
            <a:off x="0" y="1478412"/>
            <a:ext cx="10688637" cy="5262979"/>
          </a:xfrm>
          <a:prstGeom prst="rect">
            <a:avLst/>
          </a:prstGeom>
          <a:noFill/>
        </p:spPr>
        <p:txBody>
          <a:bodyPr wrap="square" rtlCol="0" anchor="t">
            <a:spAutoFit/>
          </a:bodyPr>
          <a:lstStyle/>
          <a:p>
            <a:pPr marL="457200" indent="-457200" algn="just">
              <a:buBlip>
                <a:blip r:embed="rId2"/>
              </a:buBlip>
            </a:pPr>
            <a:r>
              <a:rPr lang="es-ES" sz="2400" dirty="0">
                <a:solidFill>
                  <a:srgbClr val="C00000"/>
                </a:solidFill>
                <a:latin typeface="Roboto" panose="02000000000000000000"/>
              </a:rPr>
              <a:t>Los deportistas deben llevar mascarilla.</a:t>
            </a:r>
          </a:p>
          <a:p>
            <a:pPr marL="457200" indent="-457200" algn="just">
              <a:buBlip>
                <a:blip r:embed="rId2"/>
              </a:buBlip>
            </a:pPr>
            <a:r>
              <a:rPr lang="es-ES" sz="2400" dirty="0">
                <a:solidFill>
                  <a:srgbClr val="C00000"/>
                </a:solidFill>
                <a:latin typeface="Roboto" panose="02000000000000000000"/>
              </a:rPr>
              <a:t>Los voluntarios deben llevar guantes y mascarilla. Los guantes deben cambiarlos o desinfectarlos entre tandas de deportistas si las hubiere.</a:t>
            </a:r>
          </a:p>
          <a:p>
            <a:pPr marL="457200" indent="-457200" algn="just">
              <a:buBlip>
                <a:blip r:embed="rId2"/>
              </a:buBlip>
            </a:pPr>
            <a:r>
              <a:rPr lang="es-ES" sz="2400" dirty="0">
                <a:solidFill>
                  <a:srgbClr val="C00000"/>
                </a:solidFill>
                <a:latin typeface="Roboto" panose="02000000000000000000"/>
              </a:rPr>
              <a:t>Se entregará al deportista una bolsa para el guardarropa, de manera que se evite el proceso continuo de desinfección.</a:t>
            </a:r>
          </a:p>
          <a:p>
            <a:pPr marL="457200" indent="-457200" algn="just">
              <a:buBlip>
                <a:blip r:embed="rId2"/>
              </a:buBlip>
            </a:pPr>
            <a:r>
              <a:rPr lang="es-ES" sz="2400" dirty="0">
                <a:solidFill>
                  <a:srgbClr val="C00000"/>
                </a:solidFill>
                <a:latin typeface="Roboto" panose="02000000000000000000"/>
              </a:rPr>
              <a:t>El deportista dejará la bolsa identificada encima de la mesa que le corresponda y el voluntario la colocará en la zona habilitada.</a:t>
            </a:r>
          </a:p>
          <a:p>
            <a:pPr marL="457200" indent="-457200" algn="just">
              <a:buBlip>
                <a:blip r:embed="rId2"/>
              </a:buBlip>
            </a:pPr>
            <a:r>
              <a:rPr lang="es-ES" sz="2400" dirty="0">
                <a:solidFill>
                  <a:srgbClr val="C00000"/>
                </a:solidFill>
                <a:latin typeface="Roboto" panose="02000000000000000000"/>
              </a:rPr>
              <a:t>El deportista debe anticipar la entrega, ya que podría encontrar colas.</a:t>
            </a:r>
          </a:p>
          <a:p>
            <a:pPr marL="457200" indent="-457200" algn="just">
              <a:buBlip>
                <a:blip r:embed="rId2"/>
              </a:buBlip>
            </a:pPr>
            <a:r>
              <a:rPr lang="es-ES" sz="2400" dirty="0">
                <a:solidFill>
                  <a:srgbClr val="C00000"/>
                </a:solidFill>
                <a:latin typeface="Roboto" panose="02000000000000000000"/>
              </a:rPr>
              <a:t>Para la recogida, el deportista debe mostrar su dorsal y los voluntarios depositarán la bolsa encima de la mesa.</a:t>
            </a:r>
          </a:p>
          <a:p>
            <a:pPr marL="457200" indent="-457200" algn="just">
              <a:buBlip>
                <a:blip r:embed="rId2"/>
              </a:buBlip>
            </a:pPr>
            <a:r>
              <a:rPr lang="es-ES" sz="2400" dirty="0">
                <a:solidFill>
                  <a:srgbClr val="C00000"/>
                </a:solidFill>
                <a:latin typeface="Roboto" panose="02000000000000000000"/>
              </a:rPr>
              <a:t>El personal del guardarropa desinfectará las asas de las mochilas al recogerlas y al devolverlas mediante pulverización.</a:t>
            </a:r>
          </a:p>
          <a:p>
            <a:pPr marL="457200" indent="-457200" algn="just">
              <a:buBlip>
                <a:blip r:embed="rId2"/>
              </a:buBlip>
            </a:pPr>
            <a:r>
              <a:rPr lang="es-ES" sz="2400" dirty="0">
                <a:solidFill>
                  <a:srgbClr val="C00000"/>
                </a:solidFill>
                <a:latin typeface="Roboto" panose="02000000000000000000"/>
              </a:rPr>
              <a:t>Se habilitarán las zonas necesarias en función de la participación en el evento, con un mínimo de dos puestos.</a:t>
            </a:r>
            <a:endParaRPr lang="es-ES" dirty="0"/>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a:extLst>
              <a:ext uri="{FF2B5EF4-FFF2-40B4-BE49-F238E27FC236}">
                <a16:creationId xmlns:a16="http://schemas.microsoft.com/office/drawing/2014/main" id="{E86F2B8F-5DFF-4FE2-AB83-571472840CA9}"/>
              </a:ext>
            </a:extLst>
          </p:cNvPr>
          <p:cNvSpPr>
            <a:spLocks noGrp="1"/>
          </p:cNvSpPr>
          <p:nvPr>
            <p:ph type="ctrTitle"/>
          </p:nvPr>
        </p:nvSpPr>
        <p:spPr>
          <a:xfrm>
            <a:off x="4849586" y="158383"/>
            <a:ext cx="5617317" cy="440676"/>
          </a:xfrm>
        </p:spPr>
        <p:txBody>
          <a:bodyPr>
            <a:noAutofit/>
          </a:bodyPr>
          <a:lstStyle/>
          <a:p>
            <a:pPr algn="r"/>
            <a:r>
              <a:rPr lang="es-ES" sz="2400" b="1" dirty="0">
                <a:solidFill>
                  <a:srgbClr val="C00000"/>
                </a:solidFill>
                <a:latin typeface="Roboto"/>
              </a:rPr>
              <a:t>Ficha Procedimiento Guardarropa</a:t>
            </a:r>
            <a:endParaRPr lang="es-ES" sz="2400" dirty="0">
              <a:solidFill>
                <a:srgbClr val="C00000"/>
              </a:solidFill>
              <a:latin typeface="Roboto"/>
            </a:endParaRPr>
          </a:p>
        </p:txBody>
      </p:sp>
      <p:sp>
        <p:nvSpPr>
          <p:cNvPr id="6" name="5 Rectángulo"/>
          <p:cNvSpPr/>
          <p:nvPr/>
        </p:nvSpPr>
        <p:spPr>
          <a:xfrm>
            <a:off x="2988598" y="4148955"/>
            <a:ext cx="1800000" cy="391885"/>
          </a:xfrm>
          <a:prstGeom prst="rect">
            <a:avLst/>
          </a:prstGeom>
          <a:solidFill>
            <a:schemeClr val="accent2"/>
          </a:soli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s-ES" sz="1600" b="1" dirty="0">
                <a:latin typeface="Roboto" panose="02000000000000000000"/>
              </a:rPr>
              <a:t>MESA IMPARES</a:t>
            </a:r>
          </a:p>
        </p:txBody>
      </p:sp>
      <p:cxnSp>
        <p:nvCxnSpPr>
          <p:cNvPr id="8" name="7 Conector recto"/>
          <p:cNvCxnSpPr>
            <a:cxnSpLocks/>
          </p:cNvCxnSpPr>
          <p:nvPr/>
        </p:nvCxnSpPr>
        <p:spPr>
          <a:xfrm flipH="1">
            <a:off x="1024317" y="4705743"/>
            <a:ext cx="8640000" cy="6362"/>
          </a:xfrm>
          <a:prstGeom prst="line">
            <a:avLst/>
          </a:prstGeom>
          <a:ln w="571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5" name="14 Conector recto"/>
          <p:cNvCxnSpPr>
            <a:cxnSpLocks/>
          </p:cNvCxnSpPr>
          <p:nvPr/>
        </p:nvCxnSpPr>
        <p:spPr>
          <a:xfrm flipH="1" flipV="1">
            <a:off x="5344317" y="2152148"/>
            <a:ext cx="2" cy="2541700"/>
          </a:xfrm>
          <a:prstGeom prst="line">
            <a:avLst/>
          </a:prstGeom>
          <a:ln w="57150">
            <a:solidFill>
              <a:schemeClr val="tx1"/>
            </a:solidFill>
          </a:ln>
        </p:spPr>
        <p:style>
          <a:lnRef idx="2">
            <a:schemeClr val="accent1"/>
          </a:lnRef>
          <a:fillRef idx="0">
            <a:schemeClr val="accent1"/>
          </a:fillRef>
          <a:effectRef idx="1">
            <a:schemeClr val="accent1"/>
          </a:effectRef>
          <a:fontRef idx="minor">
            <a:schemeClr val="tx1"/>
          </a:fontRef>
        </p:style>
      </p:cxnSp>
      <p:sp>
        <p:nvSpPr>
          <p:cNvPr id="21" name="20 CuadroTexto"/>
          <p:cNvSpPr txBox="1"/>
          <p:nvPr/>
        </p:nvSpPr>
        <p:spPr>
          <a:xfrm>
            <a:off x="8888292" y="4939574"/>
            <a:ext cx="984629" cy="415498"/>
          </a:xfrm>
          <a:prstGeom prst="rect">
            <a:avLst/>
          </a:prstGeom>
          <a:noFill/>
        </p:spPr>
        <p:txBody>
          <a:bodyPr wrap="none" rtlCol="0">
            <a:spAutoFit/>
          </a:bodyPr>
          <a:lstStyle/>
          <a:p>
            <a:r>
              <a:rPr lang="es-ES" b="1" dirty="0">
                <a:solidFill>
                  <a:srgbClr val="C00000"/>
                </a:solidFill>
              </a:rPr>
              <a:t>SALIDA</a:t>
            </a:r>
          </a:p>
        </p:txBody>
      </p:sp>
      <p:cxnSp>
        <p:nvCxnSpPr>
          <p:cNvPr id="30" name="29 Conector recto"/>
          <p:cNvCxnSpPr>
            <a:cxnSpLocks/>
          </p:cNvCxnSpPr>
          <p:nvPr/>
        </p:nvCxnSpPr>
        <p:spPr>
          <a:xfrm flipH="1">
            <a:off x="1744317" y="3232148"/>
            <a:ext cx="3600000" cy="0"/>
          </a:xfrm>
          <a:prstGeom prst="line">
            <a:avLst/>
          </a:prstGeom>
          <a:ln w="57150">
            <a:solidFill>
              <a:schemeClr val="tx1"/>
            </a:solidFill>
            <a:prstDash val="dash"/>
          </a:ln>
        </p:spPr>
        <p:style>
          <a:lnRef idx="2">
            <a:schemeClr val="accent1"/>
          </a:lnRef>
          <a:fillRef idx="0">
            <a:schemeClr val="accent1"/>
          </a:fillRef>
          <a:effectRef idx="1">
            <a:schemeClr val="accent1"/>
          </a:effectRef>
          <a:fontRef idx="minor">
            <a:schemeClr val="tx1"/>
          </a:fontRef>
        </p:style>
      </p:cxnSp>
      <p:pic>
        <p:nvPicPr>
          <p:cNvPr id="3" name="Imagen 2" descr="Imagen que contiene ipod&#10;&#10;Descripción generada automáticamente">
            <a:extLst>
              <a:ext uri="{FF2B5EF4-FFF2-40B4-BE49-F238E27FC236}">
                <a16:creationId xmlns:a16="http://schemas.microsoft.com/office/drawing/2014/main" id="{FC9B1059-C85D-4678-99C2-2503D1411AE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076477" y="2293291"/>
            <a:ext cx="720000" cy="720000"/>
          </a:xfrm>
          <a:prstGeom prst="rect">
            <a:avLst/>
          </a:prstGeom>
        </p:spPr>
      </p:pic>
      <p:pic>
        <p:nvPicPr>
          <p:cNvPr id="26" name="Imagen 25" descr="Imagen que contiene ipod&#10;&#10;Descripción generada automáticamente">
            <a:extLst>
              <a:ext uri="{FF2B5EF4-FFF2-40B4-BE49-F238E27FC236}">
                <a16:creationId xmlns:a16="http://schemas.microsoft.com/office/drawing/2014/main" id="{9298A730-3343-4FF0-B250-4092D7D5F5D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699306" y="2293709"/>
            <a:ext cx="720000" cy="720000"/>
          </a:xfrm>
          <a:prstGeom prst="rect">
            <a:avLst/>
          </a:prstGeom>
        </p:spPr>
      </p:pic>
      <p:cxnSp>
        <p:nvCxnSpPr>
          <p:cNvPr id="28" name="29 Conector recto">
            <a:extLst>
              <a:ext uri="{FF2B5EF4-FFF2-40B4-BE49-F238E27FC236}">
                <a16:creationId xmlns:a16="http://schemas.microsoft.com/office/drawing/2014/main" id="{BA98EC58-FA61-4378-A639-3E6526A7C676}"/>
              </a:ext>
            </a:extLst>
          </p:cNvPr>
          <p:cNvCxnSpPr>
            <a:cxnSpLocks/>
          </p:cNvCxnSpPr>
          <p:nvPr/>
        </p:nvCxnSpPr>
        <p:spPr>
          <a:xfrm flipH="1">
            <a:off x="5174293" y="3232148"/>
            <a:ext cx="3600000" cy="0"/>
          </a:xfrm>
          <a:prstGeom prst="line">
            <a:avLst/>
          </a:prstGeom>
          <a:ln w="57150">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37" name="7 Conector recto">
            <a:extLst>
              <a:ext uri="{FF2B5EF4-FFF2-40B4-BE49-F238E27FC236}">
                <a16:creationId xmlns:a16="http://schemas.microsoft.com/office/drawing/2014/main" id="{4B787929-535D-4673-9F1F-E2CB9A64FC41}"/>
              </a:ext>
            </a:extLst>
          </p:cNvPr>
          <p:cNvCxnSpPr>
            <a:cxnSpLocks/>
          </p:cNvCxnSpPr>
          <p:nvPr/>
        </p:nvCxnSpPr>
        <p:spPr>
          <a:xfrm flipH="1">
            <a:off x="1024317" y="5593849"/>
            <a:ext cx="8640000" cy="6362"/>
          </a:xfrm>
          <a:prstGeom prst="line">
            <a:avLst/>
          </a:prstGeom>
          <a:ln w="57150">
            <a:solidFill>
              <a:schemeClr val="tx1"/>
            </a:solidFill>
          </a:ln>
        </p:spPr>
        <p:style>
          <a:lnRef idx="2">
            <a:schemeClr val="accent1"/>
          </a:lnRef>
          <a:fillRef idx="0">
            <a:schemeClr val="accent1"/>
          </a:fillRef>
          <a:effectRef idx="1">
            <a:schemeClr val="accent1"/>
          </a:effectRef>
          <a:fontRef idx="minor">
            <a:schemeClr val="tx1"/>
          </a:fontRef>
        </p:style>
      </p:cxnSp>
      <p:pic>
        <p:nvPicPr>
          <p:cNvPr id="38" name="Imagen 37" descr="Imagen que contiene piano&#10;&#10;Descripción generada automáticamente">
            <a:extLst>
              <a:ext uri="{FF2B5EF4-FFF2-40B4-BE49-F238E27FC236}">
                <a16:creationId xmlns:a16="http://schemas.microsoft.com/office/drawing/2014/main" id="{10067695-4DFB-4011-B7EF-8602A92E226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37517" b="38753"/>
          <a:stretch/>
        </p:blipFill>
        <p:spPr>
          <a:xfrm rot="5400000">
            <a:off x="1514653" y="5083004"/>
            <a:ext cx="900000" cy="106783"/>
          </a:xfrm>
          <a:prstGeom prst="rect">
            <a:avLst/>
          </a:prstGeom>
        </p:spPr>
      </p:pic>
      <p:pic>
        <p:nvPicPr>
          <p:cNvPr id="39" name="Imagen 38" descr="Imagen que contiene piano&#10;&#10;Descripción generada automáticamente">
            <a:extLst>
              <a:ext uri="{FF2B5EF4-FFF2-40B4-BE49-F238E27FC236}">
                <a16:creationId xmlns:a16="http://schemas.microsoft.com/office/drawing/2014/main" id="{DA986DD8-46C4-4CA0-89D4-4584F4B4080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37517" b="38753"/>
          <a:stretch/>
        </p:blipFill>
        <p:spPr>
          <a:xfrm rot="5400000">
            <a:off x="754025" y="5085246"/>
            <a:ext cx="900000" cy="106783"/>
          </a:xfrm>
          <a:prstGeom prst="rect">
            <a:avLst/>
          </a:prstGeom>
        </p:spPr>
      </p:pic>
      <p:cxnSp>
        <p:nvCxnSpPr>
          <p:cNvPr id="20" name="Conector recto de flecha 19">
            <a:extLst>
              <a:ext uri="{FF2B5EF4-FFF2-40B4-BE49-F238E27FC236}">
                <a16:creationId xmlns:a16="http://schemas.microsoft.com/office/drawing/2014/main" id="{629F67AF-CDC5-4DD8-A4BD-AFE18E616CBD}"/>
              </a:ext>
            </a:extLst>
          </p:cNvPr>
          <p:cNvCxnSpPr/>
          <p:nvPr/>
        </p:nvCxnSpPr>
        <p:spPr>
          <a:xfrm>
            <a:off x="1982014" y="5151637"/>
            <a:ext cx="720000" cy="0"/>
          </a:xfrm>
          <a:prstGeom prst="straightConnector1">
            <a:avLst/>
          </a:prstGeom>
          <a:ln>
            <a:solidFill>
              <a:srgbClr val="FF0000"/>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40" name="Conector recto de flecha 39">
            <a:extLst>
              <a:ext uri="{FF2B5EF4-FFF2-40B4-BE49-F238E27FC236}">
                <a16:creationId xmlns:a16="http://schemas.microsoft.com/office/drawing/2014/main" id="{301C1B38-9C91-45EF-B2A4-D9833D408BEA}"/>
              </a:ext>
            </a:extLst>
          </p:cNvPr>
          <p:cNvCxnSpPr/>
          <p:nvPr/>
        </p:nvCxnSpPr>
        <p:spPr>
          <a:xfrm>
            <a:off x="1214290" y="5153363"/>
            <a:ext cx="720000" cy="0"/>
          </a:xfrm>
          <a:prstGeom prst="straightConnector1">
            <a:avLst/>
          </a:prstGeom>
          <a:ln>
            <a:solidFill>
              <a:srgbClr val="FF0000"/>
            </a:solidFill>
            <a:headEnd type="triangle"/>
            <a:tailEnd type="triangle"/>
          </a:ln>
        </p:spPr>
        <p:style>
          <a:lnRef idx="2">
            <a:schemeClr val="accent1"/>
          </a:lnRef>
          <a:fillRef idx="0">
            <a:schemeClr val="accent1"/>
          </a:fillRef>
          <a:effectRef idx="1">
            <a:schemeClr val="accent1"/>
          </a:effectRef>
          <a:fontRef idx="minor">
            <a:schemeClr val="tx1"/>
          </a:fontRef>
        </p:style>
      </p:cxnSp>
      <p:pic>
        <p:nvPicPr>
          <p:cNvPr id="12" name="Imagen 11" descr="Imagen que contiene piano&#10;&#10;Descripción generada automáticamente">
            <a:extLst>
              <a:ext uri="{FF2B5EF4-FFF2-40B4-BE49-F238E27FC236}">
                <a16:creationId xmlns:a16="http://schemas.microsoft.com/office/drawing/2014/main" id="{77476A24-5D6C-404F-8B0B-757FA7B7070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37517" b="38753"/>
          <a:stretch/>
        </p:blipFill>
        <p:spPr>
          <a:xfrm rot="5400000">
            <a:off x="2275281" y="5079779"/>
            <a:ext cx="900000" cy="106783"/>
          </a:xfrm>
          <a:prstGeom prst="rect">
            <a:avLst/>
          </a:prstGeom>
        </p:spPr>
      </p:pic>
      <p:sp>
        <p:nvSpPr>
          <p:cNvPr id="41" name="5 Rectángulo">
            <a:extLst>
              <a:ext uri="{FF2B5EF4-FFF2-40B4-BE49-F238E27FC236}">
                <a16:creationId xmlns:a16="http://schemas.microsoft.com/office/drawing/2014/main" id="{63682A12-F480-4A6F-BF76-12B26ED63AD8}"/>
              </a:ext>
            </a:extLst>
          </p:cNvPr>
          <p:cNvSpPr/>
          <p:nvPr/>
        </p:nvSpPr>
        <p:spPr>
          <a:xfrm>
            <a:off x="5900038" y="4150225"/>
            <a:ext cx="1800000" cy="391885"/>
          </a:xfrm>
          <a:prstGeom prst="rect">
            <a:avLst/>
          </a:prstGeom>
          <a:solidFill>
            <a:schemeClr val="accent2"/>
          </a:soli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s-ES" sz="1600" b="1" dirty="0">
                <a:latin typeface="Roboto" panose="02000000000000000000"/>
              </a:rPr>
              <a:t>MESA PARES</a:t>
            </a:r>
          </a:p>
        </p:txBody>
      </p:sp>
      <p:sp>
        <p:nvSpPr>
          <p:cNvPr id="42" name="5 Rectángulo">
            <a:extLst>
              <a:ext uri="{FF2B5EF4-FFF2-40B4-BE49-F238E27FC236}">
                <a16:creationId xmlns:a16="http://schemas.microsoft.com/office/drawing/2014/main" id="{011ED907-6CE3-4669-9785-B49A34031E19}"/>
              </a:ext>
            </a:extLst>
          </p:cNvPr>
          <p:cNvSpPr/>
          <p:nvPr/>
        </p:nvSpPr>
        <p:spPr>
          <a:xfrm>
            <a:off x="4444317" y="1828655"/>
            <a:ext cx="1800000" cy="391885"/>
          </a:xfrm>
          <a:prstGeom prst="rect">
            <a:avLst/>
          </a:prstGeom>
          <a:solidFill>
            <a:schemeClr val="accent2"/>
          </a:soli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s-ES" sz="1600" b="1" dirty="0">
                <a:latin typeface="Roboto" panose="02000000000000000000"/>
              </a:rPr>
              <a:t>SISTEMA PERCHAS</a:t>
            </a:r>
          </a:p>
        </p:txBody>
      </p:sp>
      <p:sp>
        <p:nvSpPr>
          <p:cNvPr id="23" name="CuadroTexto 22">
            <a:extLst>
              <a:ext uri="{FF2B5EF4-FFF2-40B4-BE49-F238E27FC236}">
                <a16:creationId xmlns:a16="http://schemas.microsoft.com/office/drawing/2014/main" id="{53FA39C4-A1BD-47F4-AF1A-49578B4DB255}"/>
              </a:ext>
            </a:extLst>
          </p:cNvPr>
          <p:cNvSpPr txBox="1"/>
          <p:nvPr/>
        </p:nvSpPr>
        <p:spPr>
          <a:xfrm>
            <a:off x="1308031" y="4822638"/>
            <a:ext cx="681597" cy="307777"/>
          </a:xfrm>
          <a:prstGeom prst="rect">
            <a:avLst/>
          </a:prstGeom>
          <a:noFill/>
        </p:spPr>
        <p:txBody>
          <a:bodyPr wrap="none" rtlCol="0">
            <a:spAutoFit/>
          </a:bodyPr>
          <a:lstStyle/>
          <a:p>
            <a:r>
              <a:rPr lang="es-ES" sz="1400" dirty="0">
                <a:solidFill>
                  <a:srgbClr val="C00000"/>
                </a:solidFill>
                <a:latin typeface="Roboto" panose="02000000000000000000"/>
              </a:rPr>
              <a:t>1,5 m.</a:t>
            </a:r>
          </a:p>
        </p:txBody>
      </p:sp>
      <p:sp>
        <p:nvSpPr>
          <p:cNvPr id="43" name="CuadroTexto 42">
            <a:extLst>
              <a:ext uri="{FF2B5EF4-FFF2-40B4-BE49-F238E27FC236}">
                <a16:creationId xmlns:a16="http://schemas.microsoft.com/office/drawing/2014/main" id="{AC32345C-A9F1-4B19-BC3F-0D6F54D9C675}"/>
              </a:ext>
            </a:extLst>
          </p:cNvPr>
          <p:cNvSpPr txBox="1"/>
          <p:nvPr/>
        </p:nvSpPr>
        <p:spPr>
          <a:xfrm>
            <a:off x="2085351" y="4825035"/>
            <a:ext cx="681597" cy="307777"/>
          </a:xfrm>
          <a:prstGeom prst="rect">
            <a:avLst/>
          </a:prstGeom>
          <a:noFill/>
        </p:spPr>
        <p:txBody>
          <a:bodyPr wrap="none" rtlCol="0">
            <a:spAutoFit/>
          </a:bodyPr>
          <a:lstStyle/>
          <a:p>
            <a:r>
              <a:rPr lang="es-ES" sz="1400" dirty="0">
                <a:solidFill>
                  <a:srgbClr val="C00000"/>
                </a:solidFill>
                <a:latin typeface="Roboto" panose="02000000000000000000"/>
              </a:rPr>
              <a:t>1,5 m.</a:t>
            </a:r>
          </a:p>
        </p:txBody>
      </p:sp>
      <p:pic>
        <p:nvPicPr>
          <p:cNvPr id="5" name="Imagen 4" descr="Imagen que contiene plato, reloj&#10;&#10;Descripción generada automáticamente">
            <a:extLst>
              <a:ext uri="{FF2B5EF4-FFF2-40B4-BE49-F238E27FC236}">
                <a16:creationId xmlns:a16="http://schemas.microsoft.com/office/drawing/2014/main" id="{997EF9D4-63E7-4A10-A048-F0EDC7DBF20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04317" y="4763116"/>
            <a:ext cx="720000" cy="720000"/>
          </a:xfrm>
          <a:prstGeom prst="rect">
            <a:avLst/>
          </a:prstGeom>
        </p:spPr>
      </p:pic>
      <p:pic>
        <p:nvPicPr>
          <p:cNvPr id="25" name="Imagen 24" descr="Imagen que contiene plato, reloj&#10;&#10;Descripción generada automáticamente">
            <a:extLst>
              <a:ext uri="{FF2B5EF4-FFF2-40B4-BE49-F238E27FC236}">
                <a16:creationId xmlns:a16="http://schemas.microsoft.com/office/drawing/2014/main" id="{6FDB5627-FA7E-46BC-A75F-4EC444DBC4A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796477" y="4793363"/>
            <a:ext cx="720000" cy="720000"/>
          </a:xfrm>
          <a:prstGeom prst="rect">
            <a:avLst/>
          </a:prstGeom>
        </p:spPr>
      </p:pic>
      <p:pic>
        <p:nvPicPr>
          <p:cNvPr id="9" name="Imagen 8" descr="Imagen que contiene dibujo, señal&#10;&#10;Descripción generada automáticamente">
            <a:extLst>
              <a:ext uri="{FF2B5EF4-FFF2-40B4-BE49-F238E27FC236}">
                <a16:creationId xmlns:a16="http://schemas.microsoft.com/office/drawing/2014/main" id="{67FFF709-617E-4906-A07C-307BEBE7085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040607" y="3366191"/>
            <a:ext cx="720000" cy="720000"/>
          </a:xfrm>
          <a:prstGeom prst="rect">
            <a:avLst/>
          </a:prstGeom>
        </p:spPr>
      </p:pic>
      <p:pic>
        <p:nvPicPr>
          <p:cNvPr id="11" name="Imagen 10" descr="Imagen que contiene dibujo&#10;&#10;Descripción generada automáticamente">
            <a:extLst>
              <a:ext uri="{FF2B5EF4-FFF2-40B4-BE49-F238E27FC236}">
                <a16:creationId xmlns:a16="http://schemas.microsoft.com/office/drawing/2014/main" id="{734AA635-F8DB-41ED-84AB-2E09ED57EDB6}"/>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062193" y="3366191"/>
            <a:ext cx="720000" cy="720000"/>
          </a:xfrm>
          <a:prstGeom prst="rect">
            <a:avLst/>
          </a:prstGeom>
        </p:spPr>
      </p:pic>
      <p:pic>
        <p:nvPicPr>
          <p:cNvPr id="31" name="Imagen 30" descr="Imagen que contiene dibujo, señal&#10;&#10;Descripción generada automáticamente">
            <a:extLst>
              <a:ext uri="{FF2B5EF4-FFF2-40B4-BE49-F238E27FC236}">
                <a16:creationId xmlns:a16="http://schemas.microsoft.com/office/drawing/2014/main" id="{E2F1063A-0CBD-49A8-BEAC-632C364AAE4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870573" y="3362301"/>
            <a:ext cx="720000" cy="720000"/>
          </a:xfrm>
          <a:prstGeom prst="rect">
            <a:avLst/>
          </a:prstGeom>
        </p:spPr>
      </p:pic>
      <p:pic>
        <p:nvPicPr>
          <p:cNvPr id="32" name="Imagen 31" descr="Imagen que contiene dibujo&#10;&#10;Descripción generada automáticamente">
            <a:extLst>
              <a:ext uri="{FF2B5EF4-FFF2-40B4-BE49-F238E27FC236}">
                <a16:creationId xmlns:a16="http://schemas.microsoft.com/office/drawing/2014/main" id="{EFA4606F-810E-473A-A085-878E7E235C93}"/>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892159" y="3362301"/>
            <a:ext cx="720000" cy="720000"/>
          </a:xfrm>
          <a:prstGeom prst="rect">
            <a:avLst/>
          </a:prstGeom>
        </p:spPr>
      </p:pic>
      <p:pic>
        <p:nvPicPr>
          <p:cNvPr id="33" name="Imagen 32" descr="Imagen que contiene plato, reloj&#10;&#10;Descripción generada automáticamente">
            <a:extLst>
              <a:ext uri="{FF2B5EF4-FFF2-40B4-BE49-F238E27FC236}">
                <a16:creationId xmlns:a16="http://schemas.microsoft.com/office/drawing/2014/main" id="{7B4F4FD3-F157-4BAF-9AC0-350FD2F5E0D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522940" y="4804199"/>
            <a:ext cx="720000" cy="720000"/>
          </a:xfrm>
          <a:prstGeom prst="rect">
            <a:avLst/>
          </a:prstGeom>
        </p:spPr>
      </p:pic>
      <p:pic>
        <p:nvPicPr>
          <p:cNvPr id="34" name="Imagen 33" descr="Imagen que contiene dibujo, reloj, plato, señal&#10;&#10;Descripción generada automáticamente">
            <a:extLst>
              <a:ext uri="{FF2B5EF4-FFF2-40B4-BE49-F238E27FC236}">
                <a16:creationId xmlns:a16="http://schemas.microsoft.com/office/drawing/2014/main" id="{8A872C7E-546D-457D-9E22-EA936E92C003}"/>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220607" y="4958637"/>
            <a:ext cx="360000" cy="360000"/>
          </a:xfrm>
          <a:prstGeom prst="rect">
            <a:avLst/>
          </a:prstGeom>
        </p:spPr>
      </p:pic>
      <p:pic>
        <p:nvPicPr>
          <p:cNvPr id="35" name="Imagen 34" descr="Imagen que contiene dibujo, reloj, plato, señal&#10;&#10;Descripción generada automáticamente">
            <a:extLst>
              <a:ext uri="{FF2B5EF4-FFF2-40B4-BE49-F238E27FC236}">
                <a16:creationId xmlns:a16="http://schemas.microsoft.com/office/drawing/2014/main" id="{5330E439-DCCC-4413-B49C-E4C7A92573F7}"/>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164319" y="4957290"/>
            <a:ext cx="360000" cy="360000"/>
          </a:xfrm>
          <a:prstGeom prst="rect">
            <a:avLst/>
          </a:prstGeom>
        </p:spPr>
      </p:pic>
      <p:pic>
        <p:nvPicPr>
          <p:cNvPr id="36" name="Imagen 35" descr="Imagen que contiene dibujo, reloj, plato, señal&#10;&#10;Descripción generada automáticamente">
            <a:extLst>
              <a:ext uri="{FF2B5EF4-FFF2-40B4-BE49-F238E27FC236}">
                <a16:creationId xmlns:a16="http://schemas.microsoft.com/office/drawing/2014/main" id="{DF87C4AF-6434-4947-BCAA-68843B38CEC3}"/>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718837" y="4979590"/>
            <a:ext cx="360000" cy="360000"/>
          </a:xfrm>
          <a:prstGeom prst="rect">
            <a:avLst/>
          </a:prstGeom>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a:extLst>
              <a:ext uri="{FF2B5EF4-FFF2-40B4-BE49-F238E27FC236}">
                <a16:creationId xmlns:a16="http://schemas.microsoft.com/office/drawing/2014/main" id="{E86F2B8F-5DFF-4FE2-AB83-571472840CA9}"/>
              </a:ext>
            </a:extLst>
          </p:cNvPr>
          <p:cNvSpPr>
            <a:spLocks noGrp="1"/>
          </p:cNvSpPr>
          <p:nvPr>
            <p:ph type="ctrTitle"/>
          </p:nvPr>
        </p:nvSpPr>
        <p:spPr>
          <a:xfrm>
            <a:off x="3728852" y="158383"/>
            <a:ext cx="6738051" cy="566012"/>
          </a:xfrm>
        </p:spPr>
        <p:txBody>
          <a:bodyPr>
            <a:noAutofit/>
          </a:bodyPr>
          <a:lstStyle/>
          <a:p>
            <a:pPr algn="r"/>
            <a:r>
              <a:rPr lang="es-ES" sz="2400" b="1" dirty="0">
                <a:solidFill>
                  <a:srgbClr val="C00000"/>
                </a:solidFill>
                <a:latin typeface="Roboto"/>
              </a:rPr>
              <a:t>Servicios al deportista / Otros</a:t>
            </a:r>
            <a:endParaRPr lang="es-ES" sz="2400" dirty="0">
              <a:solidFill>
                <a:srgbClr val="C00000"/>
              </a:solidFill>
              <a:latin typeface="Roboto"/>
            </a:endParaRPr>
          </a:p>
        </p:txBody>
      </p:sp>
      <p:sp>
        <p:nvSpPr>
          <p:cNvPr id="27" name="26 CuadroTexto"/>
          <p:cNvSpPr txBox="1"/>
          <p:nvPr/>
        </p:nvSpPr>
        <p:spPr>
          <a:xfrm>
            <a:off x="440873" y="1545326"/>
            <a:ext cx="10026029" cy="2308324"/>
          </a:xfrm>
          <a:prstGeom prst="rect">
            <a:avLst/>
          </a:prstGeom>
          <a:noFill/>
        </p:spPr>
        <p:txBody>
          <a:bodyPr wrap="square" rtlCol="0">
            <a:spAutoFit/>
          </a:bodyPr>
          <a:lstStyle/>
          <a:p>
            <a:pPr marL="457200" indent="-457200" algn="just">
              <a:buBlip>
                <a:blip r:embed="rId2"/>
              </a:buBlip>
            </a:pPr>
            <a:r>
              <a:rPr lang="es-ES" sz="2400" dirty="0">
                <a:solidFill>
                  <a:srgbClr val="C00000"/>
                </a:solidFill>
                <a:latin typeface="Roboto" panose="02000000000000000000"/>
              </a:rPr>
              <a:t>Entrenamientos / Familiarizaciones: No se realizarán</a:t>
            </a:r>
          </a:p>
          <a:p>
            <a:pPr marL="457200" indent="-457200" algn="just">
              <a:buBlip>
                <a:blip r:embed="rId2"/>
              </a:buBlip>
            </a:pPr>
            <a:r>
              <a:rPr lang="es-ES" sz="2400" dirty="0">
                <a:solidFill>
                  <a:srgbClr val="C00000"/>
                </a:solidFill>
                <a:latin typeface="Roboto" panose="02000000000000000000"/>
              </a:rPr>
              <a:t>Servicio Mecánico: No se habilitará. El deportista es responsable de su equipamiento de repuesto.</a:t>
            </a:r>
          </a:p>
          <a:p>
            <a:pPr marL="457200" indent="-457200" algn="just">
              <a:buBlip>
                <a:blip r:embed="rId2"/>
              </a:buBlip>
            </a:pPr>
            <a:r>
              <a:rPr lang="es-ES" sz="2400" dirty="0">
                <a:solidFill>
                  <a:srgbClr val="C00000"/>
                </a:solidFill>
                <a:latin typeface="Roboto" panose="02000000000000000000"/>
              </a:rPr>
              <a:t>Servicio de Fisioterapia: No se facilitará.</a:t>
            </a:r>
          </a:p>
          <a:p>
            <a:pPr marL="457200" indent="-457200" algn="just">
              <a:buBlip>
                <a:blip r:embed="rId2"/>
              </a:buBlip>
            </a:pPr>
            <a:r>
              <a:rPr lang="es-ES" sz="2400" dirty="0">
                <a:solidFill>
                  <a:srgbClr val="C00000"/>
                </a:solidFill>
                <a:latin typeface="Roboto" panose="02000000000000000000"/>
              </a:rPr>
              <a:t>Baños: Se habilitarán baños en la zona de transición.</a:t>
            </a:r>
          </a:p>
          <a:p>
            <a:pPr marL="457200" indent="-457200" algn="just">
              <a:buBlip>
                <a:blip r:embed="rId2"/>
              </a:buBlip>
            </a:pPr>
            <a:r>
              <a:rPr lang="es-ES" sz="2400" dirty="0">
                <a:solidFill>
                  <a:srgbClr val="C00000"/>
                </a:solidFill>
                <a:latin typeface="Roboto" panose="02000000000000000000"/>
              </a:rPr>
              <a:t>Duchas y Vestuarios: No se habilitarán en ningún caso.</a:t>
            </a:r>
          </a:p>
        </p:txBody>
      </p:sp>
    </p:spTree>
    <p:extLst>
      <p:ext uri="{BB962C8B-B14F-4D97-AF65-F5344CB8AC3E}">
        <p14:creationId xmlns:p14="http://schemas.microsoft.com/office/powerpoint/2010/main" val="276806327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a:extLst>
              <a:ext uri="{FF2B5EF4-FFF2-40B4-BE49-F238E27FC236}">
                <a16:creationId xmlns:a16="http://schemas.microsoft.com/office/drawing/2014/main" id="{E86F2B8F-5DFF-4FE2-AB83-571472840CA9}"/>
              </a:ext>
            </a:extLst>
          </p:cNvPr>
          <p:cNvSpPr>
            <a:spLocks noGrp="1"/>
          </p:cNvSpPr>
          <p:nvPr>
            <p:ph type="ctrTitle"/>
          </p:nvPr>
        </p:nvSpPr>
        <p:spPr>
          <a:xfrm>
            <a:off x="3728852" y="158383"/>
            <a:ext cx="6738051" cy="566012"/>
          </a:xfrm>
        </p:spPr>
        <p:txBody>
          <a:bodyPr>
            <a:noAutofit/>
          </a:bodyPr>
          <a:lstStyle/>
          <a:p>
            <a:pPr algn="r"/>
            <a:r>
              <a:rPr lang="es-ES" sz="2400" b="1" dirty="0">
                <a:solidFill>
                  <a:srgbClr val="C00000"/>
                </a:solidFill>
                <a:latin typeface="Roboto"/>
              </a:rPr>
              <a:t>Competición</a:t>
            </a:r>
            <a:endParaRPr lang="es-ES" sz="2400" dirty="0">
              <a:solidFill>
                <a:srgbClr val="C00000"/>
              </a:solidFill>
              <a:latin typeface="Roboto"/>
            </a:endParaRPr>
          </a:p>
        </p:txBody>
      </p:sp>
      <p:sp>
        <p:nvSpPr>
          <p:cNvPr id="27" name="26 CuadroTexto"/>
          <p:cNvSpPr txBox="1"/>
          <p:nvPr/>
        </p:nvSpPr>
        <p:spPr>
          <a:xfrm>
            <a:off x="440873" y="1545327"/>
            <a:ext cx="10026029" cy="4478149"/>
          </a:xfrm>
          <a:prstGeom prst="rect">
            <a:avLst/>
          </a:prstGeom>
          <a:noFill/>
        </p:spPr>
        <p:txBody>
          <a:bodyPr wrap="square" rtlCol="0">
            <a:spAutoFit/>
          </a:bodyPr>
          <a:lstStyle/>
          <a:p>
            <a:pPr marL="457200" indent="-457200">
              <a:buBlip>
                <a:blip r:embed="rId2"/>
              </a:buBlip>
            </a:pPr>
            <a:r>
              <a:rPr lang="es-ES" sz="2400" dirty="0">
                <a:solidFill>
                  <a:srgbClr val="C00000"/>
                </a:solidFill>
                <a:latin typeface="Roboto" panose="02000000000000000000"/>
              </a:rPr>
              <a:t>Formatos</a:t>
            </a:r>
          </a:p>
          <a:p>
            <a:pPr marL="457200" indent="-457200">
              <a:buBlip>
                <a:blip r:embed="rId2"/>
              </a:buBlip>
            </a:pPr>
            <a:r>
              <a:rPr lang="es-ES" sz="2400" dirty="0">
                <a:solidFill>
                  <a:srgbClr val="C00000"/>
                </a:solidFill>
                <a:latin typeface="Roboto" panose="02000000000000000000"/>
              </a:rPr>
              <a:t>Control de Material</a:t>
            </a:r>
          </a:p>
          <a:p>
            <a:pPr marL="457200" indent="-457200">
              <a:buBlip>
                <a:blip r:embed="rId2"/>
              </a:buBlip>
            </a:pPr>
            <a:r>
              <a:rPr lang="es-ES" sz="2400" dirty="0">
                <a:solidFill>
                  <a:srgbClr val="C00000"/>
                </a:solidFill>
                <a:latin typeface="Roboto" panose="02000000000000000000"/>
              </a:rPr>
              <a:t>Salida</a:t>
            </a:r>
          </a:p>
          <a:p>
            <a:pPr marL="457200" indent="-457200">
              <a:buBlip>
                <a:blip r:embed="rId2"/>
              </a:buBlip>
            </a:pPr>
            <a:r>
              <a:rPr lang="es-ES" sz="2400" dirty="0">
                <a:solidFill>
                  <a:srgbClr val="C00000"/>
                </a:solidFill>
                <a:latin typeface="Roboto" panose="02000000000000000000"/>
              </a:rPr>
              <a:t>Fin de natación</a:t>
            </a:r>
          </a:p>
          <a:p>
            <a:pPr marL="457200" indent="-457200">
              <a:buBlip>
                <a:blip r:embed="rId2"/>
              </a:buBlip>
            </a:pPr>
            <a:r>
              <a:rPr lang="es-ES" sz="2400" dirty="0">
                <a:solidFill>
                  <a:srgbClr val="C00000"/>
                </a:solidFill>
                <a:latin typeface="Roboto" panose="02000000000000000000"/>
              </a:rPr>
              <a:t>Área de transición</a:t>
            </a:r>
          </a:p>
          <a:p>
            <a:pPr marL="457200" indent="-457200">
              <a:buBlip>
                <a:blip r:embed="rId2"/>
              </a:buBlip>
            </a:pPr>
            <a:r>
              <a:rPr lang="es-ES" sz="2400" dirty="0">
                <a:solidFill>
                  <a:srgbClr val="C00000"/>
                </a:solidFill>
                <a:latin typeface="Roboto" panose="02000000000000000000"/>
              </a:rPr>
              <a:t>Carpas de cambio</a:t>
            </a:r>
          </a:p>
          <a:p>
            <a:pPr marL="457200" indent="-457200">
              <a:buBlip>
                <a:blip r:embed="rId2"/>
              </a:buBlip>
            </a:pPr>
            <a:r>
              <a:rPr lang="es-ES" sz="2400" dirty="0">
                <a:solidFill>
                  <a:srgbClr val="C00000"/>
                </a:solidFill>
                <a:latin typeface="Roboto" panose="02000000000000000000"/>
              </a:rPr>
              <a:t>Ciclismo</a:t>
            </a:r>
          </a:p>
          <a:p>
            <a:pPr marL="457200" indent="-457200">
              <a:buBlip>
                <a:blip r:embed="rId2"/>
              </a:buBlip>
            </a:pPr>
            <a:r>
              <a:rPr lang="es-ES" sz="2400" dirty="0">
                <a:solidFill>
                  <a:srgbClr val="C00000"/>
                </a:solidFill>
                <a:latin typeface="Roboto" panose="02000000000000000000"/>
              </a:rPr>
              <a:t>Carrera</a:t>
            </a:r>
          </a:p>
          <a:p>
            <a:pPr marL="457200" indent="-457200">
              <a:buBlip>
                <a:blip r:embed="rId2"/>
              </a:buBlip>
            </a:pPr>
            <a:r>
              <a:rPr lang="es-ES" sz="2400" dirty="0">
                <a:solidFill>
                  <a:srgbClr val="C00000"/>
                </a:solidFill>
                <a:latin typeface="Roboto" panose="02000000000000000000"/>
              </a:rPr>
              <a:t>Avituallamientos</a:t>
            </a:r>
          </a:p>
          <a:p>
            <a:pPr marL="457200" indent="-457200">
              <a:buBlip>
                <a:blip r:embed="rId2"/>
              </a:buBlip>
            </a:pPr>
            <a:r>
              <a:rPr lang="es-ES" sz="2400" dirty="0">
                <a:solidFill>
                  <a:srgbClr val="C00000"/>
                </a:solidFill>
                <a:latin typeface="Roboto" panose="02000000000000000000"/>
              </a:rPr>
              <a:t>Meta</a:t>
            </a:r>
          </a:p>
          <a:p>
            <a:pPr marL="457200" indent="-457200">
              <a:buBlip>
                <a:blip r:embed="rId2"/>
              </a:buBlip>
            </a:pPr>
            <a:r>
              <a:rPr lang="es-ES" sz="2400" dirty="0">
                <a:solidFill>
                  <a:srgbClr val="C00000"/>
                </a:solidFill>
                <a:latin typeface="Roboto" panose="02000000000000000000"/>
              </a:rPr>
              <a:t>Zona de recuperación</a:t>
            </a:r>
          </a:p>
          <a:p>
            <a:pPr marL="457200" indent="-457200">
              <a:buBlip>
                <a:blip r:embed="rId2"/>
              </a:buBlip>
            </a:pPr>
            <a:endParaRPr lang="es-ES" dirty="0"/>
          </a:p>
        </p:txBody>
      </p:sp>
    </p:spTree>
    <p:extLst>
      <p:ext uri="{BB962C8B-B14F-4D97-AF65-F5344CB8AC3E}">
        <p14:creationId xmlns:p14="http://schemas.microsoft.com/office/powerpoint/2010/main" val="36926099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7D70AD09-8A59-481F-AF3F-0AB3101E55E1}"/>
              </a:ext>
            </a:extLst>
          </p:cNvPr>
          <p:cNvSpPr/>
          <p:nvPr/>
        </p:nvSpPr>
        <p:spPr>
          <a:xfrm>
            <a:off x="0" y="1496293"/>
            <a:ext cx="10688637" cy="5355312"/>
          </a:xfrm>
          <a:prstGeom prst="rect">
            <a:avLst/>
          </a:prstGeom>
        </p:spPr>
        <p:txBody>
          <a:bodyPr wrap="square">
            <a:spAutoFit/>
          </a:bodyPr>
          <a:lstStyle/>
          <a:p>
            <a:pPr algn="just">
              <a:spcAft>
                <a:spcPts val="0"/>
              </a:spcAft>
            </a:pPr>
            <a:r>
              <a:rPr lang="es-ES" sz="1800" dirty="0">
                <a:solidFill>
                  <a:srgbClr val="C00000"/>
                </a:solidFill>
                <a:latin typeface="Roboto" panose="02000000000000000000"/>
                <a:ea typeface="Calibri" panose="020F0502020204030204" pitchFamily="34" charset="0"/>
                <a:cs typeface="Times New Roman" panose="02020603050405020304" pitchFamily="18" charset="0"/>
              </a:rPr>
              <a:t>4.- Que, caso de estar o haber estado contagiado por el virus del COVID-19, se compromete a no acudir ni tomar parte en el evento o competición en tanto en cuanto las autoridades sanitarias no manifiesten que la participación no entraña un riesgo, bien para su persona, bien para el resto de asistentes con los que pudiera tener contacto.  </a:t>
            </a:r>
          </a:p>
          <a:p>
            <a:pPr algn="just">
              <a:spcAft>
                <a:spcPts val="0"/>
              </a:spcAft>
            </a:pPr>
            <a:r>
              <a:rPr lang="es-ES" sz="1800" dirty="0">
                <a:solidFill>
                  <a:srgbClr val="C00000"/>
                </a:solidFill>
                <a:latin typeface="Roboto" panose="02000000000000000000"/>
                <a:ea typeface="Calibri" panose="020F0502020204030204" pitchFamily="34" charset="0"/>
                <a:cs typeface="Times New Roman" panose="02020603050405020304" pitchFamily="18" charset="0"/>
              </a:rPr>
              <a:t> </a:t>
            </a:r>
          </a:p>
          <a:p>
            <a:pPr algn="just">
              <a:spcAft>
                <a:spcPts val="0"/>
              </a:spcAft>
            </a:pPr>
            <a:r>
              <a:rPr lang="es-ES" sz="1800" dirty="0">
                <a:solidFill>
                  <a:srgbClr val="C00000"/>
                </a:solidFill>
                <a:latin typeface="Roboto" panose="02000000000000000000"/>
                <a:ea typeface="Calibri" panose="020F0502020204030204" pitchFamily="34" charset="0"/>
                <a:cs typeface="Times New Roman" panose="02020603050405020304" pitchFamily="18" charset="0"/>
              </a:rPr>
              <a:t>5.- Que, con los medios a su alcance, y en todo caso cuando se hayan dado circunstancias que lo aconsejen, se ha sometido a los test existentes para comprobar si está o ha estado contagiado por COVID-19.</a:t>
            </a:r>
          </a:p>
          <a:p>
            <a:pPr algn="just">
              <a:spcAft>
                <a:spcPts val="0"/>
              </a:spcAft>
            </a:pPr>
            <a:r>
              <a:rPr lang="es-ES" sz="1800" dirty="0">
                <a:solidFill>
                  <a:srgbClr val="C00000"/>
                </a:solidFill>
                <a:latin typeface="Roboto" panose="02000000000000000000"/>
                <a:ea typeface="Calibri" panose="020F0502020204030204" pitchFamily="34" charset="0"/>
                <a:cs typeface="Times New Roman" panose="02020603050405020304" pitchFamily="18" charset="0"/>
              </a:rPr>
              <a:t> </a:t>
            </a:r>
          </a:p>
          <a:p>
            <a:pPr algn="just">
              <a:spcAft>
                <a:spcPts val="0"/>
              </a:spcAft>
            </a:pPr>
            <a:r>
              <a:rPr lang="es-ES" sz="1800" dirty="0">
                <a:solidFill>
                  <a:srgbClr val="C00000"/>
                </a:solidFill>
                <a:latin typeface="Roboto" panose="02000000000000000000"/>
                <a:ea typeface="Calibri" panose="020F0502020204030204" pitchFamily="34" charset="0"/>
                <a:cs typeface="Times New Roman" panose="02020603050405020304" pitchFamily="18" charset="0"/>
              </a:rPr>
              <a:t>6.- Que es conocedor/a y acepta y asume que, en el actual estado, existe un objetivo riesgo de contagio de COVID-19 con las consecuencias que de ello se pudieran derivar para su persona en términos de salud o problemas que, incluso, pudieran ocasionarle la muerte. </a:t>
            </a:r>
          </a:p>
          <a:p>
            <a:pPr algn="just">
              <a:spcAft>
                <a:spcPts val="0"/>
              </a:spcAft>
            </a:pPr>
            <a:r>
              <a:rPr lang="es-ES" sz="1800" dirty="0">
                <a:solidFill>
                  <a:srgbClr val="C00000"/>
                </a:solidFill>
                <a:latin typeface="Roboto" panose="02000000000000000000"/>
                <a:ea typeface="Calibri" panose="020F0502020204030204" pitchFamily="34" charset="0"/>
                <a:cs typeface="Times New Roman" panose="02020603050405020304" pitchFamily="18" charset="0"/>
              </a:rPr>
              <a:t> </a:t>
            </a:r>
          </a:p>
          <a:p>
            <a:pPr algn="just">
              <a:spcAft>
                <a:spcPts val="0"/>
              </a:spcAft>
            </a:pPr>
            <a:r>
              <a:rPr lang="es-ES" sz="1800" dirty="0">
                <a:solidFill>
                  <a:srgbClr val="C00000"/>
                </a:solidFill>
                <a:latin typeface="Roboto" panose="02000000000000000000"/>
                <a:ea typeface="Calibri" panose="020F0502020204030204" pitchFamily="34" charset="0"/>
                <a:cs typeface="Times New Roman" panose="02020603050405020304" pitchFamily="18" charset="0"/>
              </a:rPr>
              <a:t>7.- Que acepta que la FETRI adopte las medidas que se indican en el protocolo y guía que tiene publicado en aras a establecer un razonable escenario de seguridad en la competición. En tal sentido, se hace constar que la FETRI, en el curso de la competición, podrá adoptar las medidas o decisiones que sean precisas en relación con el establecimiento o aplicación de las medidas que se contienen en su protocolo y guía publicada o cualesquiera otras que tuviesen por finalidad el dotar a la prueba de un entorno seguro en términos de evitar contagios por COVID-19.</a:t>
            </a:r>
            <a:endParaRPr lang="es-ES" sz="1800" dirty="0">
              <a:solidFill>
                <a:srgbClr val="C00000"/>
              </a:solidFill>
              <a:effectLst/>
              <a:latin typeface="Roboto" panose="02000000000000000000"/>
              <a:ea typeface="Calibri" panose="020F0502020204030204" pitchFamily="34" charset="0"/>
              <a:cs typeface="Times New Roman" panose="02020603050405020304" pitchFamily="18" charset="0"/>
            </a:endParaRPr>
          </a:p>
        </p:txBody>
      </p:sp>
      <p:sp>
        <p:nvSpPr>
          <p:cNvPr id="5" name="1 Título">
            <a:extLst>
              <a:ext uri="{FF2B5EF4-FFF2-40B4-BE49-F238E27FC236}">
                <a16:creationId xmlns:a16="http://schemas.microsoft.com/office/drawing/2014/main" id="{101B7529-E5D9-459C-8F64-02F8B958B2AB}"/>
              </a:ext>
            </a:extLst>
          </p:cNvPr>
          <p:cNvSpPr>
            <a:spLocks noGrp="1"/>
          </p:cNvSpPr>
          <p:nvPr>
            <p:ph type="ctrTitle"/>
          </p:nvPr>
        </p:nvSpPr>
        <p:spPr>
          <a:xfrm>
            <a:off x="5118265" y="158383"/>
            <a:ext cx="5348638" cy="440676"/>
          </a:xfrm>
        </p:spPr>
        <p:txBody>
          <a:bodyPr>
            <a:noAutofit/>
          </a:bodyPr>
          <a:lstStyle/>
          <a:p>
            <a:pPr algn="r"/>
            <a:r>
              <a:rPr lang="es-ES" sz="2400" b="1" dirty="0">
                <a:solidFill>
                  <a:srgbClr val="C00000"/>
                </a:solidFill>
                <a:latin typeface="Roboto"/>
              </a:rPr>
              <a:t>Descargo de Responsabilidad (II)</a:t>
            </a:r>
            <a:endParaRPr lang="es-ES" sz="2400" dirty="0">
              <a:solidFill>
                <a:srgbClr val="C00000"/>
              </a:solidFill>
              <a:latin typeface="Roboto"/>
            </a:endParaRPr>
          </a:p>
        </p:txBody>
      </p:sp>
    </p:spTree>
    <p:extLst>
      <p:ext uri="{BB962C8B-B14F-4D97-AF65-F5344CB8AC3E}">
        <p14:creationId xmlns:p14="http://schemas.microsoft.com/office/powerpoint/2010/main" val="156160489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a:extLst>
              <a:ext uri="{FF2B5EF4-FFF2-40B4-BE49-F238E27FC236}">
                <a16:creationId xmlns:a16="http://schemas.microsoft.com/office/drawing/2014/main" id="{E86F2B8F-5DFF-4FE2-AB83-571472840CA9}"/>
              </a:ext>
            </a:extLst>
          </p:cNvPr>
          <p:cNvSpPr>
            <a:spLocks noGrp="1"/>
          </p:cNvSpPr>
          <p:nvPr>
            <p:ph type="ctrTitle"/>
          </p:nvPr>
        </p:nvSpPr>
        <p:spPr>
          <a:xfrm>
            <a:off x="3728852" y="158383"/>
            <a:ext cx="6738051" cy="566012"/>
          </a:xfrm>
        </p:spPr>
        <p:txBody>
          <a:bodyPr>
            <a:noAutofit/>
          </a:bodyPr>
          <a:lstStyle/>
          <a:p>
            <a:pPr algn="r"/>
            <a:r>
              <a:rPr lang="es-ES" sz="2400" b="1" dirty="0">
                <a:solidFill>
                  <a:srgbClr val="C00000"/>
                </a:solidFill>
                <a:latin typeface="Roboto"/>
              </a:rPr>
              <a:t>Servicios al deportista / Control de material</a:t>
            </a:r>
            <a:endParaRPr lang="es-ES" sz="2400" dirty="0">
              <a:solidFill>
                <a:srgbClr val="C00000"/>
              </a:solidFill>
              <a:latin typeface="Roboto"/>
            </a:endParaRPr>
          </a:p>
        </p:txBody>
      </p:sp>
      <p:sp>
        <p:nvSpPr>
          <p:cNvPr id="27" name="26 CuadroTexto"/>
          <p:cNvSpPr txBox="1"/>
          <p:nvPr/>
        </p:nvSpPr>
        <p:spPr>
          <a:xfrm>
            <a:off x="440873" y="1545326"/>
            <a:ext cx="10026029" cy="4893647"/>
          </a:xfrm>
          <a:prstGeom prst="rect">
            <a:avLst/>
          </a:prstGeom>
          <a:noFill/>
        </p:spPr>
        <p:txBody>
          <a:bodyPr wrap="square" rtlCol="0" anchor="t">
            <a:spAutoFit/>
          </a:bodyPr>
          <a:lstStyle/>
          <a:p>
            <a:pPr marL="457200" indent="-457200" algn="just">
              <a:buBlip>
                <a:blip r:embed="rId2"/>
              </a:buBlip>
            </a:pPr>
            <a:r>
              <a:rPr lang="es-ES" sz="2400" dirty="0">
                <a:solidFill>
                  <a:srgbClr val="C00000"/>
                </a:solidFill>
                <a:latin typeface="Roboto" panose="02000000000000000000"/>
              </a:rPr>
              <a:t>Los voluntarios y oficiales deben llevar mascarilla.</a:t>
            </a:r>
          </a:p>
          <a:p>
            <a:pPr marL="457200" indent="-457200" algn="just">
              <a:buBlip>
                <a:blip r:embed="rId2"/>
              </a:buBlip>
            </a:pPr>
            <a:r>
              <a:rPr lang="es-ES" sz="2400" dirty="0">
                <a:solidFill>
                  <a:srgbClr val="C00000"/>
                </a:solidFill>
                <a:latin typeface="Roboto" panose="02000000000000000000"/>
              </a:rPr>
              <a:t>Se hará uso de herramientas electrónicas para el control de material para evitar la manipulación de papel.</a:t>
            </a:r>
          </a:p>
          <a:p>
            <a:pPr marL="457200" indent="-457200" algn="just">
              <a:buBlip>
                <a:blip r:embed="rId2"/>
              </a:buBlip>
            </a:pPr>
            <a:r>
              <a:rPr lang="es-ES" sz="2400" dirty="0">
                <a:solidFill>
                  <a:srgbClr val="C00000"/>
                </a:solidFill>
                <a:latin typeface="Roboto" panose="02000000000000000000"/>
              </a:rPr>
              <a:t>Se establecerán franjas horarias por rango de dorsal para evitar colas.</a:t>
            </a:r>
          </a:p>
          <a:p>
            <a:pPr marL="457200" indent="-457200" algn="just">
              <a:buBlip>
                <a:blip r:embed="rId2"/>
              </a:buBlip>
            </a:pPr>
            <a:r>
              <a:rPr lang="es-ES" sz="2400" dirty="0">
                <a:solidFill>
                  <a:srgbClr val="C00000"/>
                </a:solidFill>
                <a:latin typeface="Roboto" panose="02000000000000000000"/>
              </a:rPr>
              <a:t>Se debe respetar la distancia social recomendada de 1,5 metros en el acceso al control de material.</a:t>
            </a:r>
          </a:p>
          <a:p>
            <a:pPr marL="457200" indent="-457200" algn="just">
              <a:buBlip>
                <a:blip r:embed="rId2"/>
              </a:buBlip>
            </a:pPr>
            <a:r>
              <a:rPr lang="es-ES" sz="2400" dirty="0">
                <a:solidFill>
                  <a:srgbClr val="C00000"/>
                </a:solidFill>
                <a:latin typeface="Roboto" panose="02000000000000000000"/>
              </a:rPr>
              <a:t>Todo el proceso de revisión será visual y no se tocará el material, salvo que sea estrictamente necesario.</a:t>
            </a:r>
          </a:p>
          <a:p>
            <a:pPr marL="457200" indent="-457200" algn="just">
              <a:buBlip>
                <a:blip r:embed="rId2"/>
              </a:buBlip>
            </a:pPr>
            <a:r>
              <a:rPr lang="es-ES" sz="2400" dirty="0">
                <a:solidFill>
                  <a:srgbClr val="C00000"/>
                </a:solidFill>
                <a:latin typeface="Roboto" panose="02000000000000000000"/>
              </a:rPr>
              <a:t>Es obligatorio que los deportistas lleven mascarilla durante este proceso.</a:t>
            </a:r>
          </a:p>
          <a:p>
            <a:pPr marL="457200" indent="-457200" algn="just">
              <a:buBlip>
                <a:blip r:embed="rId2"/>
              </a:buBlip>
            </a:pPr>
            <a:r>
              <a:rPr lang="es-ES" sz="2400" dirty="0">
                <a:solidFill>
                  <a:srgbClr val="C00000"/>
                </a:solidFill>
                <a:latin typeface="Roboto" panose="02000000000000000000"/>
              </a:rPr>
              <a:t>En el caso de la retirada del material, es responsabilidad del deportista hacer la retirada del mismo.</a:t>
            </a:r>
          </a:p>
        </p:txBody>
      </p:sp>
    </p:spTree>
    <p:extLst>
      <p:ext uri="{BB962C8B-B14F-4D97-AF65-F5344CB8AC3E}">
        <p14:creationId xmlns:p14="http://schemas.microsoft.com/office/powerpoint/2010/main" val="273267645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a:extLst>
              <a:ext uri="{FF2B5EF4-FFF2-40B4-BE49-F238E27FC236}">
                <a16:creationId xmlns:a16="http://schemas.microsoft.com/office/drawing/2014/main" id="{E86F2B8F-5DFF-4FE2-AB83-571472840CA9}"/>
              </a:ext>
            </a:extLst>
          </p:cNvPr>
          <p:cNvSpPr>
            <a:spLocks noGrp="1"/>
          </p:cNvSpPr>
          <p:nvPr>
            <p:ph type="ctrTitle"/>
          </p:nvPr>
        </p:nvSpPr>
        <p:spPr>
          <a:xfrm>
            <a:off x="3728852" y="158383"/>
            <a:ext cx="6738051" cy="566012"/>
          </a:xfrm>
        </p:spPr>
        <p:txBody>
          <a:bodyPr>
            <a:noAutofit/>
          </a:bodyPr>
          <a:lstStyle/>
          <a:p>
            <a:pPr algn="r"/>
            <a:r>
              <a:rPr lang="es-ES" sz="2400" b="1" dirty="0">
                <a:solidFill>
                  <a:srgbClr val="C00000"/>
                </a:solidFill>
                <a:latin typeface="Roboto"/>
              </a:rPr>
              <a:t>Servicios al deportista / Asistencia mecánica</a:t>
            </a:r>
            <a:endParaRPr lang="es-ES" sz="2400" dirty="0">
              <a:solidFill>
                <a:srgbClr val="C00000"/>
              </a:solidFill>
              <a:latin typeface="Roboto"/>
            </a:endParaRPr>
          </a:p>
        </p:txBody>
      </p:sp>
      <p:sp>
        <p:nvSpPr>
          <p:cNvPr id="27" name="26 CuadroTexto"/>
          <p:cNvSpPr txBox="1"/>
          <p:nvPr/>
        </p:nvSpPr>
        <p:spPr>
          <a:xfrm>
            <a:off x="440873" y="1545326"/>
            <a:ext cx="10026029" cy="1569660"/>
          </a:xfrm>
          <a:prstGeom prst="rect">
            <a:avLst/>
          </a:prstGeom>
          <a:noFill/>
        </p:spPr>
        <p:txBody>
          <a:bodyPr wrap="square" rtlCol="0" anchor="t">
            <a:spAutoFit/>
          </a:bodyPr>
          <a:lstStyle/>
          <a:p>
            <a:pPr marL="457200" indent="-457200" algn="just">
              <a:buBlip>
                <a:blip r:embed="rId2"/>
              </a:buBlip>
            </a:pPr>
            <a:r>
              <a:rPr lang="es-ES" sz="2400" dirty="0">
                <a:solidFill>
                  <a:srgbClr val="C00000"/>
                </a:solidFill>
                <a:latin typeface="Roboto" panose="02000000000000000000"/>
              </a:rPr>
              <a:t>No habrá servicio mecánico; cada deportista deberá ser responsable de traer sus herramientas para el caso de que haya que hacer alguna reparación</a:t>
            </a:r>
          </a:p>
          <a:p>
            <a:pPr marL="457200" indent="-457200" algn="just">
              <a:buBlip>
                <a:blip r:embed="rId2"/>
              </a:buBlip>
            </a:pPr>
            <a:endParaRPr lang="es-ES" sz="2400" dirty="0">
              <a:solidFill>
                <a:srgbClr val="C00000"/>
              </a:solidFill>
              <a:latin typeface="Roboto" panose="02000000000000000000"/>
            </a:endParaRPr>
          </a:p>
        </p:txBody>
      </p:sp>
    </p:spTree>
    <p:extLst>
      <p:ext uri="{BB962C8B-B14F-4D97-AF65-F5344CB8AC3E}">
        <p14:creationId xmlns:p14="http://schemas.microsoft.com/office/powerpoint/2010/main" val="284968809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a:extLst>
              <a:ext uri="{FF2B5EF4-FFF2-40B4-BE49-F238E27FC236}">
                <a16:creationId xmlns:a16="http://schemas.microsoft.com/office/drawing/2014/main" id="{E86F2B8F-5DFF-4FE2-AB83-571472840CA9}"/>
              </a:ext>
            </a:extLst>
          </p:cNvPr>
          <p:cNvSpPr>
            <a:spLocks noGrp="1"/>
          </p:cNvSpPr>
          <p:nvPr>
            <p:ph type="ctrTitle"/>
          </p:nvPr>
        </p:nvSpPr>
        <p:spPr>
          <a:xfrm>
            <a:off x="2422566" y="158383"/>
            <a:ext cx="8044337" cy="601638"/>
          </a:xfrm>
        </p:spPr>
        <p:txBody>
          <a:bodyPr>
            <a:noAutofit/>
          </a:bodyPr>
          <a:lstStyle/>
          <a:p>
            <a:pPr algn="r"/>
            <a:r>
              <a:rPr lang="es-ES" sz="2400" b="1" dirty="0">
                <a:solidFill>
                  <a:srgbClr val="C00000"/>
                </a:solidFill>
                <a:latin typeface="Roboto"/>
              </a:rPr>
              <a:t>Competición / Área de Transición</a:t>
            </a:r>
            <a:endParaRPr lang="es-ES" sz="2400" dirty="0">
              <a:solidFill>
                <a:srgbClr val="C00000"/>
              </a:solidFill>
              <a:latin typeface="Roboto"/>
            </a:endParaRPr>
          </a:p>
        </p:txBody>
      </p:sp>
      <p:sp>
        <p:nvSpPr>
          <p:cNvPr id="27" name="26 CuadroTexto"/>
          <p:cNvSpPr txBox="1"/>
          <p:nvPr/>
        </p:nvSpPr>
        <p:spPr>
          <a:xfrm>
            <a:off x="440874" y="1551206"/>
            <a:ext cx="9590346" cy="4524315"/>
          </a:xfrm>
          <a:prstGeom prst="rect">
            <a:avLst/>
          </a:prstGeom>
          <a:noFill/>
        </p:spPr>
        <p:txBody>
          <a:bodyPr wrap="square" rtlCol="0" anchor="t">
            <a:spAutoFit/>
          </a:bodyPr>
          <a:lstStyle/>
          <a:p>
            <a:pPr marL="457200" indent="-457200" algn="just">
              <a:buBlip>
                <a:blip r:embed="rId2"/>
              </a:buBlip>
            </a:pPr>
            <a:r>
              <a:rPr lang="es-ES" sz="2400" dirty="0">
                <a:solidFill>
                  <a:srgbClr val="C00000"/>
                </a:solidFill>
                <a:latin typeface="Roboto" panose="02000000000000000000"/>
              </a:rPr>
              <a:t>Cada equipo dispondrá de dos tramos de barra para la competición contrarreloj por equipos y un tramo de barra para el relevo</a:t>
            </a:r>
          </a:p>
          <a:p>
            <a:pPr marL="457200" indent="-457200" algn="just">
              <a:buBlip>
                <a:blip r:embed="rId2"/>
              </a:buBlip>
            </a:pPr>
            <a:r>
              <a:rPr lang="es-ES" sz="2400" dirty="0">
                <a:solidFill>
                  <a:srgbClr val="C00000"/>
                </a:solidFill>
                <a:latin typeface="Roboto" panose="02000000000000000000"/>
              </a:rPr>
              <a:t>La distancia entre barras (pasillos) deberá ser al menos de 5 metros.</a:t>
            </a:r>
          </a:p>
          <a:p>
            <a:pPr marL="457200" indent="-457200" algn="just">
              <a:buBlip>
                <a:blip r:embed="rId2"/>
              </a:buBlip>
            </a:pPr>
            <a:r>
              <a:rPr lang="es-ES" sz="2400" dirty="0">
                <a:solidFill>
                  <a:srgbClr val="C00000"/>
                </a:solidFill>
                <a:latin typeface="Roboto" panose="02000000000000000000"/>
              </a:rPr>
              <a:t>Se debe facilitar una cesta a cada deportista, que la recogerá él mismo, a la entrada de la zona de transición el día de la competición.</a:t>
            </a:r>
          </a:p>
          <a:p>
            <a:pPr marL="457200" indent="-457200" algn="just">
              <a:buBlip>
                <a:blip r:embed="rId2"/>
              </a:buBlip>
            </a:pPr>
            <a:r>
              <a:rPr lang="es-ES" sz="2400" dirty="0">
                <a:solidFill>
                  <a:srgbClr val="C00000"/>
                </a:solidFill>
                <a:latin typeface="Roboto" panose="02000000000000000000"/>
              </a:rPr>
              <a:t>En el caso de reutilizar cestas, hay que intentar hacerlo de un día para otro y deberán ser desinfectadas. Ello podría conllevar que se dejasen puestas en su sitio para no manipularlas y dejar que actúe el desinfectante.</a:t>
            </a:r>
          </a:p>
        </p:txBody>
      </p:sp>
    </p:spTree>
    <p:extLst>
      <p:ext uri="{BB962C8B-B14F-4D97-AF65-F5344CB8AC3E}">
        <p14:creationId xmlns:p14="http://schemas.microsoft.com/office/powerpoint/2010/main" val="17613000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a:extLst>
              <a:ext uri="{FF2B5EF4-FFF2-40B4-BE49-F238E27FC236}">
                <a16:creationId xmlns:a16="http://schemas.microsoft.com/office/drawing/2014/main" id="{E86F2B8F-5DFF-4FE2-AB83-571472840CA9}"/>
              </a:ext>
            </a:extLst>
          </p:cNvPr>
          <p:cNvSpPr>
            <a:spLocks noGrp="1"/>
          </p:cNvSpPr>
          <p:nvPr>
            <p:ph type="ctrTitle"/>
          </p:nvPr>
        </p:nvSpPr>
        <p:spPr>
          <a:xfrm>
            <a:off x="4849586" y="158383"/>
            <a:ext cx="5617317" cy="440676"/>
          </a:xfrm>
        </p:spPr>
        <p:txBody>
          <a:bodyPr>
            <a:noAutofit/>
          </a:bodyPr>
          <a:lstStyle/>
          <a:p>
            <a:pPr algn="r"/>
            <a:r>
              <a:rPr lang="es-ES" sz="2400" b="1" dirty="0">
                <a:solidFill>
                  <a:srgbClr val="C00000"/>
                </a:solidFill>
                <a:latin typeface="Roboto"/>
              </a:rPr>
              <a:t>Baños / Área de Transición</a:t>
            </a:r>
            <a:endParaRPr lang="es-ES" sz="2400" dirty="0">
              <a:solidFill>
                <a:srgbClr val="C00000"/>
              </a:solidFill>
              <a:latin typeface="Roboto"/>
            </a:endParaRPr>
          </a:p>
        </p:txBody>
      </p:sp>
      <p:sp>
        <p:nvSpPr>
          <p:cNvPr id="27" name="26 CuadroTexto"/>
          <p:cNvSpPr txBox="1"/>
          <p:nvPr/>
        </p:nvSpPr>
        <p:spPr>
          <a:xfrm>
            <a:off x="440874" y="1551206"/>
            <a:ext cx="9590346" cy="1569660"/>
          </a:xfrm>
          <a:prstGeom prst="rect">
            <a:avLst/>
          </a:prstGeom>
          <a:noFill/>
        </p:spPr>
        <p:txBody>
          <a:bodyPr wrap="square" rtlCol="0">
            <a:spAutoFit/>
          </a:bodyPr>
          <a:lstStyle/>
          <a:p>
            <a:pPr marL="457200" indent="-457200" algn="just">
              <a:buBlip>
                <a:blip r:embed="rId2"/>
              </a:buBlip>
            </a:pPr>
            <a:r>
              <a:rPr lang="es-ES" sz="2400" dirty="0">
                <a:solidFill>
                  <a:srgbClr val="C00000"/>
                </a:solidFill>
                <a:latin typeface="Roboto" panose="02000000000000000000"/>
              </a:rPr>
              <a:t>En el caso de que se dispongan baños en la zona de transición estos deben colocarse de la siguiente manera</a:t>
            </a:r>
          </a:p>
          <a:p>
            <a:pPr marL="457200" indent="-457200" algn="just">
              <a:buBlip>
                <a:blip r:embed="rId2"/>
              </a:buBlip>
            </a:pPr>
            <a:r>
              <a:rPr lang="es-ES" sz="2400" dirty="0">
                <a:solidFill>
                  <a:srgbClr val="C00000"/>
                </a:solidFill>
                <a:latin typeface="Roboto" panose="02000000000000000000"/>
              </a:rPr>
              <a:t>Los WC deben ser limpiados de manera regular y tener gel hidroalcohólico disponible</a:t>
            </a:r>
          </a:p>
        </p:txBody>
      </p:sp>
      <p:pic>
        <p:nvPicPr>
          <p:cNvPr id="3" name="Imagen 2" descr="Imagen que contiene dibujo, cuarto&#10;&#10;Descripción generada automáticamente">
            <a:extLst>
              <a:ext uri="{FF2B5EF4-FFF2-40B4-BE49-F238E27FC236}">
                <a16:creationId xmlns:a16="http://schemas.microsoft.com/office/drawing/2014/main" id="{3535AB9B-88BF-45F7-8BEF-97A8391795A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505126" y="3209986"/>
            <a:ext cx="1080000" cy="1080000"/>
          </a:xfrm>
          <a:prstGeom prst="rect">
            <a:avLst/>
          </a:prstGeom>
        </p:spPr>
      </p:pic>
      <p:pic>
        <p:nvPicPr>
          <p:cNvPr id="6" name="Imagen 5" descr="Imagen que contiene dibujo, cuarto&#10;&#10;Descripción generada automáticamente">
            <a:extLst>
              <a:ext uri="{FF2B5EF4-FFF2-40B4-BE49-F238E27FC236}">
                <a16:creationId xmlns:a16="http://schemas.microsoft.com/office/drawing/2014/main" id="{8A570E56-4EF5-41C8-84E2-E1215861DBD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450700" y="3209986"/>
            <a:ext cx="1080000" cy="1080000"/>
          </a:xfrm>
          <a:prstGeom prst="rect">
            <a:avLst/>
          </a:prstGeom>
        </p:spPr>
      </p:pic>
      <p:pic>
        <p:nvPicPr>
          <p:cNvPr id="7" name="Imagen 6" descr="Imagen que contiene dibujo, cuarto&#10;&#10;Descripción generada automáticamente">
            <a:extLst>
              <a:ext uri="{FF2B5EF4-FFF2-40B4-BE49-F238E27FC236}">
                <a16:creationId xmlns:a16="http://schemas.microsoft.com/office/drawing/2014/main" id="{7636C8C2-CD41-4F96-9D9A-A96659FD350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396274" y="3209986"/>
            <a:ext cx="1080000" cy="1080000"/>
          </a:xfrm>
          <a:prstGeom prst="rect">
            <a:avLst/>
          </a:prstGeom>
        </p:spPr>
      </p:pic>
      <p:pic>
        <p:nvPicPr>
          <p:cNvPr id="8" name="Imagen 7" descr="Imagen que contiene dibujo, cuarto&#10;&#10;Descripción generada automáticamente">
            <a:extLst>
              <a:ext uri="{FF2B5EF4-FFF2-40B4-BE49-F238E27FC236}">
                <a16:creationId xmlns:a16="http://schemas.microsoft.com/office/drawing/2014/main" id="{8930F054-10A5-43AA-997B-AB9BA94658B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341848" y="3209986"/>
            <a:ext cx="1080000" cy="1080000"/>
          </a:xfrm>
          <a:prstGeom prst="rect">
            <a:avLst/>
          </a:prstGeom>
        </p:spPr>
      </p:pic>
      <p:cxnSp>
        <p:nvCxnSpPr>
          <p:cNvPr id="9" name="Conector recto de flecha 8">
            <a:extLst>
              <a:ext uri="{FF2B5EF4-FFF2-40B4-BE49-F238E27FC236}">
                <a16:creationId xmlns:a16="http://schemas.microsoft.com/office/drawing/2014/main" id="{4206184C-A95B-46AE-B091-DFCF1363DADC}"/>
              </a:ext>
            </a:extLst>
          </p:cNvPr>
          <p:cNvCxnSpPr>
            <a:cxnSpLocks/>
            <a:stCxn id="3" idx="3"/>
            <a:endCxn id="6" idx="1"/>
          </p:cNvCxnSpPr>
          <p:nvPr/>
        </p:nvCxnSpPr>
        <p:spPr>
          <a:xfrm>
            <a:off x="2585126" y="3749986"/>
            <a:ext cx="865574" cy="0"/>
          </a:xfrm>
          <a:prstGeom prst="straightConnector1">
            <a:avLst/>
          </a:prstGeom>
          <a:ln>
            <a:solidFill>
              <a:srgbClr val="FF0000"/>
            </a:solidFill>
            <a:headEnd type="triangle"/>
            <a:tailEnd type="triangle"/>
          </a:ln>
        </p:spPr>
        <p:style>
          <a:lnRef idx="2">
            <a:schemeClr val="accent1"/>
          </a:lnRef>
          <a:fillRef idx="0">
            <a:schemeClr val="accent1"/>
          </a:fillRef>
          <a:effectRef idx="1">
            <a:schemeClr val="accent1"/>
          </a:effectRef>
          <a:fontRef idx="minor">
            <a:schemeClr val="tx1"/>
          </a:fontRef>
        </p:style>
      </p:cxnSp>
      <p:pic>
        <p:nvPicPr>
          <p:cNvPr id="10" name="Imagen 9" descr="Imagen que contiene piano&#10;&#10;Descripción generada automáticamente">
            <a:extLst>
              <a:ext uri="{FF2B5EF4-FFF2-40B4-BE49-F238E27FC236}">
                <a16:creationId xmlns:a16="http://schemas.microsoft.com/office/drawing/2014/main" id="{199879A6-C9A7-4D9F-9869-6130468A4F0B}"/>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37517" b="38753"/>
          <a:stretch/>
        </p:blipFill>
        <p:spPr>
          <a:xfrm rot="10800000">
            <a:off x="1595126" y="5139155"/>
            <a:ext cx="900000" cy="106783"/>
          </a:xfrm>
          <a:prstGeom prst="rect">
            <a:avLst/>
          </a:prstGeom>
        </p:spPr>
      </p:pic>
      <p:sp>
        <p:nvSpPr>
          <p:cNvPr id="11" name="CuadroTexto 10">
            <a:extLst>
              <a:ext uri="{FF2B5EF4-FFF2-40B4-BE49-F238E27FC236}">
                <a16:creationId xmlns:a16="http://schemas.microsoft.com/office/drawing/2014/main" id="{D4346E17-C417-4D8D-A6F9-C12C3955DFAC}"/>
              </a:ext>
            </a:extLst>
          </p:cNvPr>
          <p:cNvSpPr txBox="1"/>
          <p:nvPr/>
        </p:nvSpPr>
        <p:spPr>
          <a:xfrm>
            <a:off x="2778673" y="3337839"/>
            <a:ext cx="532518" cy="307777"/>
          </a:xfrm>
          <a:prstGeom prst="rect">
            <a:avLst/>
          </a:prstGeom>
          <a:noFill/>
        </p:spPr>
        <p:txBody>
          <a:bodyPr wrap="none" rtlCol="0">
            <a:spAutoFit/>
          </a:bodyPr>
          <a:lstStyle/>
          <a:p>
            <a:r>
              <a:rPr lang="es-ES" sz="1400" dirty="0">
                <a:solidFill>
                  <a:srgbClr val="C00000"/>
                </a:solidFill>
                <a:latin typeface="Roboto" panose="02000000000000000000"/>
              </a:rPr>
              <a:t>3 m.</a:t>
            </a:r>
          </a:p>
        </p:txBody>
      </p:sp>
      <p:cxnSp>
        <p:nvCxnSpPr>
          <p:cNvPr id="14" name="Conector recto de flecha 13">
            <a:extLst>
              <a:ext uri="{FF2B5EF4-FFF2-40B4-BE49-F238E27FC236}">
                <a16:creationId xmlns:a16="http://schemas.microsoft.com/office/drawing/2014/main" id="{9E1D4563-6B57-4813-A335-F29F5C19D700}"/>
              </a:ext>
            </a:extLst>
          </p:cNvPr>
          <p:cNvCxnSpPr>
            <a:cxnSpLocks/>
          </p:cNvCxnSpPr>
          <p:nvPr/>
        </p:nvCxnSpPr>
        <p:spPr>
          <a:xfrm>
            <a:off x="4522151" y="3748497"/>
            <a:ext cx="865574" cy="0"/>
          </a:xfrm>
          <a:prstGeom prst="straightConnector1">
            <a:avLst/>
          </a:prstGeom>
          <a:ln>
            <a:solidFill>
              <a:srgbClr val="FF0000"/>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15" name="CuadroTexto 14">
            <a:extLst>
              <a:ext uri="{FF2B5EF4-FFF2-40B4-BE49-F238E27FC236}">
                <a16:creationId xmlns:a16="http://schemas.microsoft.com/office/drawing/2014/main" id="{F7C41B7F-3298-43B1-9F46-53EB855D341A}"/>
              </a:ext>
            </a:extLst>
          </p:cNvPr>
          <p:cNvSpPr txBox="1"/>
          <p:nvPr/>
        </p:nvSpPr>
        <p:spPr>
          <a:xfrm>
            <a:off x="4715698" y="3336350"/>
            <a:ext cx="532518" cy="307777"/>
          </a:xfrm>
          <a:prstGeom prst="rect">
            <a:avLst/>
          </a:prstGeom>
          <a:noFill/>
        </p:spPr>
        <p:txBody>
          <a:bodyPr wrap="none" rtlCol="0">
            <a:spAutoFit/>
          </a:bodyPr>
          <a:lstStyle/>
          <a:p>
            <a:r>
              <a:rPr lang="es-ES" sz="1400" dirty="0">
                <a:solidFill>
                  <a:srgbClr val="C00000"/>
                </a:solidFill>
                <a:latin typeface="Roboto" panose="02000000000000000000"/>
              </a:rPr>
              <a:t>3 m.</a:t>
            </a:r>
          </a:p>
        </p:txBody>
      </p:sp>
      <p:cxnSp>
        <p:nvCxnSpPr>
          <p:cNvPr id="16" name="Conector recto de flecha 15">
            <a:extLst>
              <a:ext uri="{FF2B5EF4-FFF2-40B4-BE49-F238E27FC236}">
                <a16:creationId xmlns:a16="http://schemas.microsoft.com/office/drawing/2014/main" id="{EC431C16-23B6-4045-9DD1-0F3CE61E5101}"/>
              </a:ext>
            </a:extLst>
          </p:cNvPr>
          <p:cNvCxnSpPr>
            <a:cxnSpLocks/>
          </p:cNvCxnSpPr>
          <p:nvPr/>
        </p:nvCxnSpPr>
        <p:spPr>
          <a:xfrm>
            <a:off x="6449255" y="3747008"/>
            <a:ext cx="865574" cy="0"/>
          </a:xfrm>
          <a:prstGeom prst="straightConnector1">
            <a:avLst/>
          </a:prstGeom>
          <a:ln>
            <a:solidFill>
              <a:srgbClr val="FF0000"/>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17" name="CuadroTexto 16">
            <a:extLst>
              <a:ext uri="{FF2B5EF4-FFF2-40B4-BE49-F238E27FC236}">
                <a16:creationId xmlns:a16="http://schemas.microsoft.com/office/drawing/2014/main" id="{327684D4-CB0A-4789-AD67-C38F32A8854A}"/>
              </a:ext>
            </a:extLst>
          </p:cNvPr>
          <p:cNvSpPr txBox="1"/>
          <p:nvPr/>
        </p:nvSpPr>
        <p:spPr>
          <a:xfrm>
            <a:off x="6642802" y="3334861"/>
            <a:ext cx="532518" cy="307777"/>
          </a:xfrm>
          <a:prstGeom prst="rect">
            <a:avLst/>
          </a:prstGeom>
          <a:noFill/>
        </p:spPr>
        <p:txBody>
          <a:bodyPr wrap="none" rtlCol="0">
            <a:spAutoFit/>
          </a:bodyPr>
          <a:lstStyle/>
          <a:p>
            <a:r>
              <a:rPr lang="es-ES" sz="1400" dirty="0">
                <a:solidFill>
                  <a:srgbClr val="C00000"/>
                </a:solidFill>
                <a:latin typeface="Roboto" panose="02000000000000000000"/>
              </a:rPr>
              <a:t>3 m.</a:t>
            </a:r>
          </a:p>
        </p:txBody>
      </p:sp>
      <p:pic>
        <p:nvPicPr>
          <p:cNvPr id="18" name="Imagen 17" descr="Imagen que contiene piano&#10;&#10;Descripción generada automáticamente">
            <a:extLst>
              <a:ext uri="{FF2B5EF4-FFF2-40B4-BE49-F238E27FC236}">
                <a16:creationId xmlns:a16="http://schemas.microsoft.com/office/drawing/2014/main" id="{FB09749F-962A-45D9-A816-FD23320E51D7}"/>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37517" b="38753"/>
          <a:stretch/>
        </p:blipFill>
        <p:spPr>
          <a:xfrm rot="10800000">
            <a:off x="1595126" y="6095104"/>
            <a:ext cx="900000" cy="106783"/>
          </a:xfrm>
          <a:prstGeom prst="rect">
            <a:avLst/>
          </a:prstGeom>
        </p:spPr>
      </p:pic>
      <p:pic>
        <p:nvPicPr>
          <p:cNvPr id="19" name="Imagen 18" descr="Imagen que contiene piano&#10;&#10;Descripción generada automáticamente">
            <a:extLst>
              <a:ext uri="{FF2B5EF4-FFF2-40B4-BE49-F238E27FC236}">
                <a16:creationId xmlns:a16="http://schemas.microsoft.com/office/drawing/2014/main" id="{068DD926-105A-46D0-8802-E6340B8EA61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37517" b="38753"/>
          <a:stretch/>
        </p:blipFill>
        <p:spPr>
          <a:xfrm rot="10800000">
            <a:off x="1595126" y="7015432"/>
            <a:ext cx="900000" cy="106783"/>
          </a:xfrm>
          <a:prstGeom prst="rect">
            <a:avLst/>
          </a:prstGeom>
        </p:spPr>
      </p:pic>
      <p:pic>
        <p:nvPicPr>
          <p:cNvPr id="20" name="Imagen 19" descr="Imagen que contiene piano&#10;&#10;Descripción generada automáticamente">
            <a:extLst>
              <a:ext uri="{FF2B5EF4-FFF2-40B4-BE49-F238E27FC236}">
                <a16:creationId xmlns:a16="http://schemas.microsoft.com/office/drawing/2014/main" id="{D718177E-896E-4E5B-BB8A-3A87E4FA82B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37517" b="38753"/>
          <a:stretch/>
        </p:blipFill>
        <p:spPr>
          <a:xfrm rot="10800000">
            <a:off x="3550901" y="5139155"/>
            <a:ext cx="900000" cy="106783"/>
          </a:xfrm>
          <a:prstGeom prst="rect">
            <a:avLst/>
          </a:prstGeom>
        </p:spPr>
      </p:pic>
      <p:pic>
        <p:nvPicPr>
          <p:cNvPr id="21" name="Imagen 20" descr="Imagen que contiene piano&#10;&#10;Descripción generada automáticamente">
            <a:extLst>
              <a:ext uri="{FF2B5EF4-FFF2-40B4-BE49-F238E27FC236}">
                <a16:creationId xmlns:a16="http://schemas.microsoft.com/office/drawing/2014/main" id="{744832BA-60BE-4ED8-ADD1-180A9110673C}"/>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37517" b="38753"/>
          <a:stretch/>
        </p:blipFill>
        <p:spPr>
          <a:xfrm rot="10800000">
            <a:off x="3550901" y="6095104"/>
            <a:ext cx="900000" cy="106783"/>
          </a:xfrm>
          <a:prstGeom prst="rect">
            <a:avLst/>
          </a:prstGeom>
        </p:spPr>
      </p:pic>
      <p:pic>
        <p:nvPicPr>
          <p:cNvPr id="22" name="Imagen 21" descr="Imagen que contiene piano&#10;&#10;Descripción generada automáticamente">
            <a:extLst>
              <a:ext uri="{FF2B5EF4-FFF2-40B4-BE49-F238E27FC236}">
                <a16:creationId xmlns:a16="http://schemas.microsoft.com/office/drawing/2014/main" id="{BD5772FE-CB11-4918-8217-48E9EB8AD239}"/>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37517" b="38753"/>
          <a:stretch/>
        </p:blipFill>
        <p:spPr>
          <a:xfrm rot="10800000">
            <a:off x="3550901" y="7015432"/>
            <a:ext cx="900000" cy="106783"/>
          </a:xfrm>
          <a:prstGeom prst="rect">
            <a:avLst/>
          </a:prstGeom>
        </p:spPr>
      </p:pic>
      <p:pic>
        <p:nvPicPr>
          <p:cNvPr id="23" name="Imagen 22" descr="Imagen que contiene piano&#10;&#10;Descripción generada automáticamente">
            <a:extLst>
              <a:ext uri="{FF2B5EF4-FFF2-40B4-BE49-F238E27FC236}">
                <a16:creationId xmlns:a16="http://schemas.microsoft.com/office/drawing/2014/main" id="{6AB06015-8C5A-4278-9FB8-3D9B65351F07}"/>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37517" b="38753"/>
          <a:stretch/>
        </p:blipFill>
        <p:spPr>
          <a:xfrm rot="10800000">
            <a:off x="5512003" y="5149052"/>
            <a:ext cx="900000" cy="106783"/>
          </a:xfrm>
          <a:prstGeom prst="rect">
            <a:avLst/>
          </a:prstGeom>
        </p:spPr>
      </p:pic>
      <p:pic>
        <p:nvPicPr>
          <p:cNvPr id="24" name="Imagen 23" descr="Imagen que contiene piano&#10;&#10;Descripción generada automáticamente">
            <a:extLst>
              <a:ext uri="{FF2B5EF4-FFF2-40B4-BE49-F238E27FC236}">
                <a16:creationId xmlns:a16="http://schemas.microsoft.com/office/drawing/2014/main" id="{72B480ED-3B7A-4EA9-B399-03EDD3445803}"/>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37517" b="38753"/>
          <a:stretch/>
        </p:blipFill>
        <p:spPr>
          <a:xfrm rot="10800000">
            <a:off x="5512003" y="6105001"/>
            <a:ext cx="900000" cy="106783"/>
          </a:xfrm>
          <a:prstGeom prst="rect">
            <a:avLst/>
          </a:prstGeom>
        </p:spPr>
      </p:pic>
      <p:pic>
        <p:nvPicPr>
          <p:cNvPr id="25" name="Imagen 24" descr="Imagen que contiene piano&#10;&#10;Descripción generada automáticamente">
            <a:extLst>
              <a:ext uri="{FF2B5EF4-FFF2-40B4-BE49-F238E27FC236}">
                <a16:creationId xmlns:a16="http://schemas.microsoft.com/office/drawing/2014/main" id="{09C08B48-41DB-4B29-9DFA-B4F40C41E0F6}"/>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37517" b="38753"/>
          <a:stretch/>
        </p:blipFill>
        <p:spPr>
          <a:xfrm rot="10800000">
            <a:off x="5512003" y="7025329"/>
            <a:ext cx="900000" cy="106783"/>
          </a:xfrm>
          <a:prstGeom prst="rect">
            <a:avLst/>
          </a:prstGeom>
        </p:spPr>
      </p:pic>
      <p:pic>
        <p:nvPicPr>
          <p:cNvPr id="26" name="Imagen 25" descr="Imagen que contiene piano&#10;&#10;Descripción generada automáticamente">
            <a:extLst>
              <a:ext uri="{FF2B5EF4-FFF2-40B4-BE49-F238E27FC236}">
                <a16:creationId xmlns:a16="http://schemas.microsoft.com/office/drawing/2014/main" id="{93D3A0AF-2354-4FEF-8E6F-4C07D180E249}"/>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37517" b="38753"/>
          <a:stretch/>
        </p:blipFill>
        <p:spPr>
          <a:xfrm rot="10800000">
            <a:off x="7467778" y="5149052"/>
            <a:ext cx="900000" cy="106783"/>
          </a:xfrm>
          <a:prstGeom prst="rect">
            <a:avLst/>
          </a:prstGeom>
        </p:spPr>
      </p:pic>
      <p:pic>
        <p:nvPicPr>
          <p:cNvPr id="28" name="Imagen 27" descr="Imagen que contiene piano&#10;&#10;Descripción generada automáticamente">
            <a:extLst>
              <a:ext uri="{FF2B5EF4-FFF2-40B4-BE49-F238E27FC236}">
                <a16:creationId xmlns:a16="http://schemas.microsoft.com/office/drawing/2014/main" id="{1BC524EE-2454-43C6-8543-0C8E930D5BBD}"/>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37517" b="38753"/>
          <a:stretch/>
        </p:blipFill>
        <p:spPr>
          <a:xfrm rot="10800000">
            <a:off x="7467778" y="6105001"/>
            <a:ext cx="900000" cy="106783"/>
          </a:xfrm>
          <a:prstGeom prst="rect">
            <a:avLst/>
          </a:prstGeom>
        </p:spPr>
      </p:pic>
      <p:pic>
        <p:nvPicPr>
          <p:cNvPr id="29" name="Imagen 28" descr="Imagen que contiene piano&#10;&#10;Descripción generada automáticamente">
            <a:extLst>
              <a:ext uri="{FF2B5EF4-FFF2-40B4-BE49-F238E27FC236}">
                <a16:creationId xmlns:a16="http://schemas.microsoft.com/office/drawing/2014/main" id="{E18BEB50-EF60-49D1-8DA8-BFF986728A26}"/>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37517" b="38753"/>
          <a:stretch/>
        </p:blipFill>
        <p:spPr>
          <a:xfrm rot="10800000">
            <a:off x="7467778" y="7025329"/>
            <a:ext cx="900000" cy="106783"/>
          </a:xfrm>
          <a:prstGeom prst="rect">
            <a:avLst/>
          </a:prstGeom>
        </p:spPr>
      </p:pic>
      <p:cxnSp>
        <p:nvCxnSpPr>
          <p:cNvPr id="30" name="Conector recto de flecha 29">
            <a:extLst>
              <a:ext uri="{FF2B5EF4-FFF2-40B4-BE49-F238E27FC236}">
                <a16:creationId xmlns:a16="http://schemas.microsoft.com/office/drawing/2014/main" id="{DB79080D-07F2-4729-B524-4ACFEFC47CCB}"/>
              </a:ext>
            </a:extLst>
          </p:cNvPr>
          <p:cNvCxnSpPr>
            <a:cxnSpLocks/>
          </p:cNvCxnSpPr>
          <p:nvPr/>
        </p:nvCxnSpPr>
        <p:spPr>
          <a:xfrm rot="5400000">
            <a:off x="1114727" y="4697788"/>
            <a:ext cx="865574" cy="0"/>
          </a:xfrm>
          <a:prstGeom prst="straightConnector1">
            <a:avLst/>
          </a:prstGeom>
          <a:ln>
            <a:solidFill>
              <a:srgbClr val="FF0000"/>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31" name="Conector recto de flecha 30">
            <a:extLst>
              <a:ext uri="{FF2B5EF4-FFF2-40B4-BE49-F238E27FC236}">
                <a16:creationId xmlns:a16="http://schemas.microsoft.com/office/drawing/2014/main" id="{9ED6CBCE-4854-4433-A500-584D3E60CB4C}"/>
              </a:ext>
            </a:extLst>
          </p:cNvPr>
          <p:cNvCxnSpPr>
            <a:cxnSpLocks/>
          </p:cNvCxnSpPr>
          <p:nvPr/>
        </p:nvCxnSpPr>
        <p:spPr>
          <a:xfrm rot="5400000">
            <a:off x="1114727" y="5682115"/>
            <a:ext cx="865574" cy="0"/>
          </a:xfrm>
          <a:prstGeom prst="straightConnector1">
            <a:avLst/>
          </a:prstGeom>
          <a:ln>
            <a:solidFill>
              <a:srgbClr val="FF0000"/>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32" name="Conector recto de flecha 31">
            <a:extLst>
              <a:ext uri="{FF2B5EF4-FFF2-40B4-BE49-F238E27FC236}">
                <a16:creationId xmlns:a16="http://schemas.microsoft.com/office/drawing/2014/main" id="{0EEAD34A-9A57-4DE1-A3F5-644BC59B520A}"/>
              </a:ext>
            </a:extLst>
          </p:cNvPr>
          <p:cNvCxnSpPr>
            <a:cxnSpLocks/>
          </p:cNvCxnSpPr>
          <p:nvPr/>
        </p:nvCxnSpPr>
        <p:spPr>
          <a:xfrm rot="5400000">
            <a:off x="1114727" y="6628167"/>
            <a:ext cx="865574" cy="0"/>
          </a:xfrm>
          <a:prstGeom prst="straightConnector1">
            <a:avLst/>
          </a:prstGeom>
          <a:ln>
            <a:solidFill>
              <a:srgbClr val="FF0000"/>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36" name="CuadroTexto 35">
            <a:extLst>
              <a:ext uri="{FF2B5EF4-FFF2-40B4-BE49-F238E27FC236}">
                <a16:creationId xmlns:a16="http://schemas.microsoft.com/office/drawing/2014/main" id="{A8327E51-5900-4C5D-B5D8-BC22ED38D32E}"/>
              </a:ext>
            </a:extLst>
          </p:cNvPr>
          <p:cNvSpPr txBox="1"/>
          <p:nvPr/>
        </p:nvSpPr>
        <p:spPr>
          <a:xfrm>
            <a:off x="852892" y="4543899"/>
            <a:ext cx="532518" cy="307777"/>
          </a:xfrm>
          <a:prstGeom prst="rect">
            <a:avLst/>
          </a:prstGeom>
          <a:noFill/>
        </p:spPr>
        <p:txBody>
          <a:bodyPr wrap="none" rtlCol="0">
            <a:spAutoFit/>
          </a:bodyPr>
          <a:lstStyle/>
          <a:p>
            <a:r>
              <a:rPr lang="es-ES" sz="1400" dirty="0">
                <a:solidFill>
                  <a:srgbClr val="C00000"/>
                </a:solidFill>
                <a:latin typeface="Roboto" panose="02000000000000000000"/>
              </a:rPr>
              <a:t>3 m.</a:t>
            </a:r>
          </a:p>
        </p:txBody>
      </p:sp>
      <p:sp>
        <p:nvSpPr>
          <p:cNvPr id="37" name="CuadroTexto 36">
            <a:extLst>
              <a:ext uri="{FF2B5EF4-FFF2-40B4-BE49-F238E27FC236}">
                <a16:creationId xmlns:a16="http://schemas.microsoft.com/office/drawing/2014/main" id="{91720DC7-90E7-438F-A865-4B4E0E980927}"/>
              </a:ext>
            </a:extLst>
          </p:cNvPr>
          <p:cNvSpPr txBox="1"/>
          <p:nvPr/>
        </p:nvSpPr>
        <p:spPr>
          <a:xfrm>
            <a:off x="852892" y="5596284"/>
            <a:ext cx="532518" cy="307777"/>
          </a:xfrm>
          <a:prstGeom prst="rect">
            <a:avLst/>
          </a:prstGeom>
          <a:noFill/>
        </p:spPr>
        <p:txBody>
          <a:bodyPr wrap="none" rtlCol="0">
            <a:spAutoFit/>
          </a:bodyPr>
          <a:lstStyle/>
          <a:p>
            <a:r>
              <a:rPr lang="es-ES" sz="1400" dirty="0">
                <a:solidFill>
                  <a:srgbClr val="C00000"/>
                </a:solidFill>
                <a:latin typeface="Roboto" panose="02000000000000000000"/>
              </a:rPr>
              <a:t>3 m.</a:t>
            </a:r>
          </a:p>
        </p:txBody>
      </p:sp>
      <p:sp>
        <p:nvSpPr>
          <p:cNvPr id="38" name="CuadroTexto 37">
            <a:extLst>
              <a:ext uri="{FF2B5EF4-FFF2-40B4-BE49-F238E27FC236}">
                <a16:creationId xmlns:a16="http://schemas.microsoft.com/office/drawing/2014/main" id="{7BB0B9BD-004B-4042-9959-69CCE36D4093}"/>
              </a:ext>
            </a:extLst>
          </p:cNvPr>
          <p:cNvSpPr txBox="1"/>
          <p:nvPr/>
        </p:nvSpPr>
        <p:spPr>
          <a:xfrm>
            <a:off x="852892" y="6494780"/>
            <a:ext cx="532518" cy="307777"/>
          </a:xfrm>
          <a:prstGeom prst="rect">
            <a:avLst/>
          </a:prstGeom>
          <a:noFill/>
        </p:spPr>
        <p:txBody>
          <a:bodyPr wrap="none" rtlCol="0">
            <a:spAutoFit/>
          </a:bodyPr>
          <a:lstStyle/>
          <a:p>
            <a:r>
              <a:rPr lang="es-ES" sz="1400" dirty="0">
                <a:solidFill>
                  <a:srgbClr val="C00000"/>
                </a:solidFill>
                <a:latin typeface="Roboto" panose="02000000000000000000"/>
              </a:rPr>
              <a:t>3 m.</a:t>
            </a:r>
          </a:p>
        </p:txBody>
      </p:sp>
    </p:spTree>
    <p:extLst>
      <p:ext uri="{BB962C8B-B14F-4D97-AF65-F5344CB8AC3E}">
        <p14:creationId xmlns:p14="http://schemas.microsoft.com/office/powerpoint/2010/main" val="40458197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a:extLst>
              <a:ext uri="{FF2B5EF4-FFF2-40B4-BE49-F238E27FC236}">
                <a16:creationId xmlns:a16="http://schemas.microsoft.com/office/drawing/2014/main" id="{E86F2B8F-5DFF-4FE2-AB83-571472840CA9}"/>
              </a:ext>
            </a:extLst>
          </p:cNvPr>
          <p:cNvSpPr>
            <a:spLocks noGrp="1"/>
          </p:cNvSpPr>
          <p:nvPr>
            <p:ph type="ctrTitle"/>
          </p:nvPr>
        </p:nvSpPr>
        <p:spPr>
          <a:xfrm>
            <a:off x="4849586" y="158383"/>
            <a:ext cx="5617317" cy="440676"/>
          </a:xfrm>
        </p:spPr>
        <p:txBody>
          <a:bodyPr>
            <a:noAutofit/>
          </a:bodyPr>
          <a:lstStyle/>
          <a:p>
            <a:pPr algn="r"/>
            <a:r>
              <a:rPr lang="es-ES" sz="2400" b="1" dirty="0">
                <a:solidFill>
                  <a:srgbClr val="C00000"/>
                </a:solidFill>
                <a:latin typeface="Roboto"/>
              </a:rPr>
              <a:t>Competición / Ciclismo</a:t>
            </a:r>
            <a:endParaRPr lang="es-ES" sz="2400" dirty="0">
              <a:solidFill>
                <a:srgbClr val="C00000"/>
              </a:solidFill>
              <a:latin typeface="Roboto"/>
            </a:endParaRPr>
          </a:p>
        </p:txBody>
      </p:sp>
      <p:sp>
        <p:nvSpPr>
          <p:cNvPr id="27" name="26 CuadroTexto"/>
          <p:cNvSpPr txBox="1"/>
          <p:nvPr/>
        </p:nvSpPr>
        <p:spPr>
          <a:xfrm>
            <a:off x="440874" y="1551206"/>
            <a:ext cx="9590346" cy="461665"/>
          </a:xfrm>
          <a:prstGeom prst="rect">
            <a:avLst/>
          </a:prstGeom>
          <a:noFill/>
        </p:spPr>
        <p:txBody>
          <a:bodyPr wrap="square" rtlCol="0">
            <a:spAutoFit/>
          </a:bodyPr>
          <a:lstStyle/>
          <a:p>
            <a:pPr marL="457200" indent="-457200" algn="just">
              <a:buBlip>
                <a:blip r:embed="rId2"/>
              </a:buBlip>
            </a:pPr>
            <a:r>
              <a:rPr lang="es-ES" sz="2400" dirty="0">
                <a:solidFill>
                  <a:srgbClr val="C00000"/>
                </a:solidFill>
                <a:latin typeface="Roboto" panose="02000000000000000000"/>
              </a:rPr>
              <a:t>Circuitos lejos de la posibilidad de acceso de público</a:t>
            </a:r>
          </a:p>
        </p:txBody>
      </p:sp>
    </p:spTree>
    <p:extLst>
      <p:ext uri="{BB962C8B-B14F-4D97-AF65-F5344CB8AC3E}">
        <p14:creationId xmlns:p14="http://schemas.microsoft.com/office/powerpoint/2010/main" val="279977817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a:extLst>
              <a:ext uri="{FF2B5EF4-FFF2-40B4-BE49-F238E27FC236}">
                <a16:creationId xmlns:a16="http://schemas.microsoft.com/office/drawing/2014/main" id="{E86F2B8F-5DFF-4FE2-AB83-571472840CA9}"/>
              </a:ext>
            </a:extLst>
          </p:cNvPr>
          <p:cNvSpPr>
            <a:spLocks noGrp="1"/>
          </p:cNvSpPr>
          <p:nvPr>
            <p:ph type="ctrTitle"/>
          </p:nvPr>
        </p:nvSpPr>
        <p:spPr>
          <a:xfrm>
            <a:off x="4849586" y="158383"/>
            <a:ext cx="5617317" cy="440676"/>
          </a:xfrm>
        </p:spPr>
        <p:txBody>
          <a:bodyPr>
            <a:noAutofit/>
          </a:bodyPr>
          <a:lstStyle/>
          <a:p>
            <a:pPr algn="r"/>
            <a:r>
              <a:rPr lang="es-ES" sz="2400" b="1" dirty="0">
                <a:solidFill>
                  <a:srgbClr val="C00000"/>
                </a:solidFill>
                <a:latin typeface="Roboto"/>
              </a:rPr>
              <a:t>Competición / Carrera</a:t>
            </a:r>
            <a:endParaRPr lang="es-ES" sz="2400" dirty="0">
              <a:solidFill>
                <a:srgbClr val="C00000"/>
              </a:solidFill>
              <a:latin typeface="Roboto"/>
            </a:endParaRPr>
          </a:p>
        </p:txBody>
      </p:sp>
      <p:sp>
        <p:nvSpPr>
          <p:cNvPr id="27" name="26 CuadroTexto"/>
          <p:cNvSpPr txBox="1"/>
          <p:nvPr/>
        </p:nvSpPr>
        <p:spPr>
          <a:xfrm>
            <a:off x="440874" y="1551206"/>
            <a:ext cx="9590346" cy="1200329"/>
          </a:xfrm>
          <a:prstGeom prst="rect">
            <a:avLst/>
          </a:prstGeom>
          <a:noFill/>
        </p:spPr>
        <p:txBody>
          <a:bodyPr wrap="square" rtlCol="0">
            <a:spAutoFit/>
          </a:bodyPr>
          <a:lstStyle/>
          <a:p>
            <a:pPr marL="457200" indent="-457200" algn="just">
              <a:buBlip>
                <a:blip r:embed="rId2"/>
              </a:buBlip>
            </a:pPr>
            <a:r>
              <a:rPr lang="es-ES" sz="2400" dirty="0">
                <a:solidFill>
                  <a:srgbClr val="C00000"/>
                </a:solidFill>
                <a:latin typeface="Roboto" panose="02000000000000000000"/>
              </a:rPr>
              <a:t>Los segmentos de carrera a pie han sido diseñados en modo circular, alargando las vueltas para poder permitir que los deportistas se distancien lo máximo posible</a:t>
            </a:r>
          </a:p>
        </p:txBody>
      </p:sp>
    </p:spTree>
    <p:extLst>
      <p:ext uri="{BB962C8B-B14F-4D97-AF65-F5344CB8AC3E}">
        <p14:creationId xmlns:p14="http://schemas.microsoft.com/office/powerpoint/2010/main" val="119702199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a:extLst>
              <a:ext uri="{FF2B5EF4-FFF2-40B4-BE49-F238E27FC236}">
                <a16:creationId xmlns:a16="http://schemas.microsoft.com/office/drawing/2014/main" id="{E86F2B8F-5DFF-4FE2-AB83-571472840CA9}"/>
              </a:ext>
            </a:extLst>
          </p:cNvPr>
          <p:cNvSpPr>
            <a:spLocks noGrp="1"/>
          </p:cNvSpPr>
          <p:nvPr>
            <p:ph type="ctrTitle"/>
          </p:nvPr>
        </p:nvSpPr>
        <p:spPr>
          <a:xfrm>
            <a:off x="4849586" y="158383"/>
            <a:ext cx="5617317" cy="440676"/>
          </a:xfrm>
        </p:spPr>
        <p:txBody>
          <a:bodyPr>
            <a:noAutofit/>
          </a:bodyPr>
          <a:lstStyle/>
          <a:p>
            <a:pPr algn="r"/>
            <a:r>
              <a:rPr lang="es-ES" sz="2400" b="1" dirty="0">
                <a:solidFill>
                  <a:srgbClr val="C00000"/>
                </a:solidFill>
                <a:latin typeface="Roboto"/>
              </a:rPr>
              <a:t>Competición / Avituallamiento</a:t>
            </a:r>
            <a:endParaRPr lang="es-ES" sz="2400" dirty="0">
              <a:solidFill>
                <a:srgbClr val="C00000"/>
              </a:solidFill>
              <a:latin typeface="Roboto"/>
            </a:endParaRPr>
          </a:p>
        </p:txBody>
      </p:sp>
      <p:sp>
        <p:nvSpPr>
          <p:cNvPr id="27" name="26 CuadroTexto"/>
          <p:cNvSpPr txBox="1"/>
          <p:nvPr/>
        </p:nvSpPr>
        <p:spPr>
          <a:xfrm>
            <a:off x="201881" y="1376541"/>
            <a:ext cx="10165277" cy="4154984"/>
          </a:xfrm>
          <a:prstGeom prst="rect">
            <a:avLst/>
          </a:prstGeom>
          <a:noFill/>
        </p:spPr>
        <p:txBody>
          <a:bodyPr wrap="square" rtlCol="0" anchor="t">
            <a:spAutoFit/>
          </a:bodyPr>
          <a:lstStyle/>
          <a:p>
            <a:pPr marL="457200" indent="-457200" algn="just">
              <a:buBlip>
                <a:blip r:embed="rId2"/>
              </a:buBlip>
            </a:pPr>
            <a:r>
              <a:rPr lang="es-ES" sz="2200" dirty="0">
                <a:solidFill>
                  <a:srgbClr val="C00000"/>
                </a:solidFill>
                <a:latin typeface="Roboto" panose="02000000000000000000"/>
              </a:rPr>
              <a:t>Los voluntarios deben llevar guantes y mascarilla. Los voluntarios que entregan el producto deben ser diferentes a los que recogen los residuos.</a:t>
            </a:r>
          </a:p>
          <a:p>
            <a:pPr marL="457200" indent="-457200" algn="just">
              <a:buBlip>
                <a:blip r:embed="rId2"/>
              </a:buBlip>
            </a:pPr>
            <a:r>
              <a:rPr lang="es-ES" sz="2200" dirty="0">
                <a:solidFill>
                  <a:srgbClr val="C00000"/>
                </a:solidFill>
                <a:latin typeface="Roboto" panose="02000000000000000000"/>
              </a:rPr>
              <a:t>Se debe duplicar el número de mesas y de contenedores de residuos.</a:t>
            </a:r>
          </a:p>
          <a:p>
            <a:pPr marL="457200" indent="-457200" algn="just">
              <a:buBlip>
                <a:blip r:embed="rId2"/>
              </a:buBlip>
            </a:pPr>
            <a:r>
              <a:rPr lang="es-ES" sz="2200" dirty="0">
                <a:solidFill>
                  <a:srgbClr val="C00000"/>
                </a:solidFill>
                <a:latin typeface="Roboto" panose="02000000000000000000"/>
              </a:rPr>
              <a:t>Se debe alargar la zona de avituallamiento para facilitar su recogida y las aglomeraciones. Solo en las competiciones Élite se podrá entregar el agua a los deportistas. En el resto, será el deportista quien coja la botella de la mesa que deberá estar abierta sin tapón. </a:t>
            </a:r>
          </a:p>
          <a:p>
            <a:pPr marL="457200" indent="-457200" algn="just">
              <a:buBlip>
                <a:blip r:embed="rId2"/>
              </a:buBlip>
            </a:pPr>
            <a:r>
              <a:rPr lang="es-ES" sz="2200" dirty="0">
                <a:solidFill>
                  <a:srgbClr val="C00000"/>
                </a:solidFill>
                <a:latin typeface="Roboto" panose="02000000000000000000"/>
              </a:rPr>
              <a:t>Se recomienda que se sigan las directrices de la OMS (</a:t>
            </a:r>
            <a:r>
              <a:rPr lang="es-ES" sz="2200" dirty="0">
                <a:hlinkClick r:id="rId3"/>
              </a:rPr>
              <a:t>https://www.who.int/foodsafety/publications/consumer/manual_keys_es.pdf?ua=1</a:t>
            </a:r>
            <a:r>
              <a:rPr lang="es-ES" sz="2200" dirty="0">
                <a:solidFill>
                  <a:srgbClr val="C00000"/>
                </a:solidFill>
              </a:rPr>
              <a:t>)</a:t>
            </a:r>
            <a:endParaRPr lang="es-ES" sz="2200" dirty="0">
              <a:solidFill>
                <a:srgbClr val="C00000"/>
              </a:solidFill>
              <a:latin typeface="Roboto" panose="02000000000000000000"/>
            </a:endParaRPr>
          </a:p>
          <a:p>
            <a:pPr marL="457200" indent="-457200" algn="just">
              <a:buBlip>
                <a:blip r:embed="rId2"/>
              </a:buBlip>
            </a:pPr>
            <a:r>
              <a:rPr lang="es-ES" sz="2200" dirty="0">
                <a:solidFill>
                  <a:srgbClr val="C00000"/>
                </a:solidFill>
                <a:latin typeface="Roboto" panose="02000000000000000000"/>
              </a:rPr>
              <a:t>Los voluntarios únicamente se encargarán de reponer las mesas sin entrar en contacto con los deportistas.</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a:extLst>
              <a:ext uri="{FF2B5EF4-FFF2-40B4-BE49-F238E27FC236}">
                <a16:creationId xmlns:a16="http://schemas.microsoft.com/office/drawing/2014/main" id="{E86F2B8F-5DFF-4FE2-AB83-571472840CA9}"/>
              </a:ext>
            </a:extLst>
          </p:cNvPr>
          <p:cNvSpPr>
            <a:spLocks noGrp="1"/>
          </p:cNvSpPr>
          <p:nvPr>
            <p:ph type="ctrTitle"/>
          </p:nvPr>
        </p:nvSpPr>
        <p:spPr>
          <a:xfrm>
            <a:off x="3523208" y="158383"/>
            <a:ext cx="6943696" cy="440676"/>
          </a:xfrm>
        </p:spPr>
        <p:txBody>
          <a:bodyPr>
            <a:noAutofit/>
          </a:bodyPr>
          <a:lstStyle/>
          <a:p>
            <a:pPr algn="r"/>
            <a:r>
              <a:rPr lang="es-ES" sz="2400" b="1" dirty="0">
                <a:solidFill>
                  <a:srgbClr val="C00000"/>
                </a:solidFill>
                <a:latin typeface="Roboto"/>
              </a:rPr>
              <a:t>Ficha Procedimiento Avituallamiento Carrera</a:t>
            </a:r>
            <a:endParaRPr lang="es-ES" sz="2400" dirty="0">
              <a:solidFill>
                <a:srgbClr val="C00000"/>
              </a:solidFill>
              <a:latin typeface="Roboto"/>
            </a:endParaRPr>
          </a:p>
        </p:txBody>
      </p:sp>
      <p:pic>
        <p:nvPicPr>
          <p:cNvPr id="25" name="24 Imagen"/>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771752" y="1950831"/>
            <a:ext cx="1298349" cy="1708528"/>
          </a:xfrm>
          <a:prstGeom prst="rect">
            <a:avLst/>
          </a:prstGeom>
        </p:spPr>
      </p:pic>
      <p:pic>
        <p:nvPicPr>
          <p:cNvPr id="26" name="25 Imagen"/>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18341" y="2072897"/>
            <a:ext cx="1296144" cy="1708528"/>
          </a:xfrm>
          <a:prstGeom prst="rect">
            <a:avLst/>
          </a:prstGeom>
        </p:spPr>
      </p:pic>
      <p:cxnSp>
        <p:nvCxnSpPr>
          <p:cNvPr id="29" name="28 Conector recto"/>
          <p:cNvCxnSpPr>
            <a:endCxn id="26" idx="2"/>
          </p:cNvCxnSpPr>
          <p:nvPr/>
        </p:nvCxnSpPr>
        <p:spPr>
          <a:xfrm flipV="1">
            <a:off x="1166413" y="3781425"/>
            <a:ext cx="0" cy="661030"/>
          </a:xfrm>
          <a:prstGeom prst="line">
            <a:avLst/>
          </a:prstGeom>
          <a:ln w="762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31" name="30 Conector recto"/>
          <p:cNvCxnSpPr/>
          <p:nvPr/>
        </p:nvCxnSpPr>
        <p:spPr>
          <a:xfrm>
            <a:off x="2109443" y="5344060"/>
            <a:ext cx="7224058" cy="0"/>
          </a:xfrm>
          <a:prstGeom prst="line">
            <a:avLst/>
          </a:prstGeom>
          <a:ln w="76200">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35" name="34 Conector recto"/>
          <p:cNvCxnSpPr/>
          <p:nvPr/>
        </p:nvCxnSpPr>
        <p:spPr>
          <a:xfrm>
            <a:off x="9354342" y="3637758"/>
            <a:ext cx="5594" cy="754639"/>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4" name="43 Conector recto"/>
          <p:cNvCxnSpPr/>
          <p:nvPr/>
        </p:nvCxnSpPr>
        <p:spPr>
          <a:xfrm>
            <a:off x="1118643" y="4511037"/>
            <a:ext cx="687908" cy="0"/>
          </a:xfrm>
          <a:prstGeom prst="line">
            <a:avLst/>
          </a:prstGeom>
          <a:ln w="76200">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45" name="44 Conector recto"/>
          <p:cNvCxnSpPr/>
          <p:nvPr/>
        </p:nvCxnSpPr>
        <p:spPr>
          <a:xfrm>
            <a:off x="9333501" y="4511037"/>
            <a:ext cx="863805" cy="0"/>
          </a:xfrm>
          <a:prstGeom prst="line">
            <a:avLst/>
          </a:prstGeom>
          <a:ln w="76200">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46" name="45 Conector recto"/>
          <p:cNvCxnSpPr/>
          <p:nvPr/>
        </p:nvCxnSpPr>
        <p:spPr>
          <a:xfrm>
            <a:off x="1806551" y="4511037"/>
            <a:ext cx="302892" cy="833023"/>
          </a:xfrm>
          <a:prstGeom prst="line">
            <a:avLst/>
          </a:prstGeom>
          <a:ln w="76200">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47" name="46 Conector recto"/>
          <p:cNvCxnSpPr/>
          <p:nvPr/>
        </p:nvCxnSpPr>
        <p:spPr>
          <a:xfrm flipH="1">
            <a:off x="9333501" y="4475450"/>
            <a:ext cx="26435" cy="909546"/>
          </a:xfrm>
          <a:prstGeom prst="line">
            <a:avLst/>
          </a:prstGeom>
          <a:ln w="76200">
            <a:solidFill>
              <a:srgbClr val="FF0000"/>
            </a:solidFill>
            <a:prstDash val="sysDot"/>
          </a:ln>
        </p:spPr>
        <p:style>
          <a:lnRef idx="1">
            <a:schemeClr val="accent1"/>
          </a:lnRef>
          <a:fillRef idx="0">
            <a:schemeClr val="accent1"/>
          </a:fillRef>
          <a:effectRef idx="0">
            <a:schemeClr val="accent1"/>
          </a:effectRef>
          <a:fontRef idx="minor">
            <a:schemeClr val="tx1"/>
          </a:fontRef>
        </p:style>
      </p:cxnSp>
      <p:pic>
        <p:nvPicPr>
          <p:cNvPr id="3" name="Imagen 2" descr="Imagen que contiene dibujo, señal&#10;&#10;Descripción generada automáticamente">
            <a:extLst>
              <a:ext uri="{FF2B5EF4-FFF2-40B4-BE49-F238E27FC236}">
                <a16:creationId xmlns:a16="http://schemas.microsoft.com/office/drawing/2014/main" id="{08E6D44B-B007-45DB-B9C6-CD625EEB9D8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545813" y="5611924"/>
            <a:ext cx="720000" cy="720000"/>
          </a:xfrm>
          <a:prstGeom prst="rect">
            <a:avLst/>
          </a:prstGeom>
        </p:spPr>
      </p:pic>
      <p:sp>
        <p:nvSpPr>
          <p:cNvPr id="30" name="5 Rectángulo">
            <a:extLst>
              <a:ext uri="{FF2B5EF4-FFF2-40B4-BE49-F238E27FC236}">
                <a16:creationId xmlns:a16="http://schemas.microsoft.com/office/drawing/2014/main" id="{DC0B0D25-FF06-4AA6-92EF-A3305A0C5DA0}"/>
              </a:ext>
            </a:extLst>
          </p:cNvPr>
          <p:cNvSpPr/>
          <p:nvPr/>
        </p:nvSpPr>
        <p:spPr>
          <a:xfrm>
            <a:off x="5192769" y="4731606"/>
            <a:ext cx="1080000" cy="391885"/>
          </a:xfrm>
          <a:prstGeom prst="rect">
            <a:avLst/>
          </a:prstGeom>
          <a:solidFill>
            <a:schemeClr val="accent2"/>
          </a:soli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s-ES" sz="1600" b="1" dirty="0">
                <a:latin typeface="Roboto" panose="02000000000000000000"/>
              </a:rPr>
              <a:t>MESA</a:t>
            </a:r>
          </a:p>
        </p:txBody>
      </p:sp>
      <p:sp>
        <p:nvSpPr>
          <p:cNvPr id="32" name="5 Rectángulo">
            <a:extLst>
              <a:ext uri="{FF2B5EF4-FFF2-40B4-BE49-F238E27FC236}">
                <a16:creationId xmlns:a16="http://schemas.microsoft.com/office/drawing/2014/main" id="{14E438F7-4D71-4745-B1F6-A77D0C904488}"/>
              </a:ext>
            </a:extLst>
          </p:cNvPr>
          <p:cNvSpPr/>
          <p:nvPr/>
        </p:nvSpPr>
        <p:spPr>
          <a:xfrm>
            <a:off x="3779291" y="4734863"/>
            <a:ext cx="1080000" cy="391885"/>
          </a:xfrm>
          <a:prstGeom prst="rect">
            <a:avLst/>
          </a:prstGeom>
          <a:solidFill>
            <a:schemeClr val="accent2"/>
          </a:soli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s-ES" sz="1600" b="1" dirty="0">
                <a:latin typeface="Roboto" panose="02000000000000000000"/>
              </a:rPr>
              <a:t>MESA</a:t>
            </a:r>
          </a:p>
        </p:txBody>
      </p:sp>
      <p:sp>
        <p:nvSpPr>
          <p:cNvPr id="33" name="5 Rectángulo">
            <a:extLst>
              <a:ext uri="{FF2B5EF4-FFF2-40B4-BE49-F238E27FC236}">
                <a16:creationId xmlns:a16="http://schemas.microsoft.com/office/drawing/2014/main" id="{B7F233D7-66B8-46B6-891C-10461FD34A5C}"/>
              </a:ext>
            </a:extLst>
          </p:cNvPr>
          <p:cNvSpPr/>
          <p:nvPr/>
        </p:nvSpPr>
        <p:spPr>
          <a:xfrm>
            <a:off x="2365813" y="4734863"/>
            <a:ext cx="1080000" cy="391885"/>
          </a:xfrm>
          <a:prstGeom prst="rect">
            <a:avLst/>
          </a:prstGeom>
          <a:solidFill>
            <a:schemeClr val="accent2"/>
          </a:soli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s-ES" sz="1600" b="1" dirty="0">
                <a:latin typeface="Roboto" panose="02000000000000000000"/>
              </a:rPr>
              <a:t>MESA</a:t>
            </a:r>
          </a:p>
        </p:txBody>
      </p:sp>
      <p:pic>
        <p:nvPicPr>
          <p:cNvPr id="34" name="Imagen 33" descr="Imagen que contiene dibujo&#10;&#10;Descripción generada automáticamente">
            <a:extLst>
              <a:ext uri="{FF2B5EF4-FFF2-40B4-BE49-F238E27FC236}">
                <a16:creationId xmlns:a16="http://schemas.microsoft.com/office/drawing/2014/main" id="{B2996C8F-25D5-4FD7-AC92-00448CF4CB0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545813" y="3973928"/>
            <a:ext cx="720000" cy="720000"/>
          </a:xfrm>
          <a:prstGeom prst="rect">
            <a:avLst/>
          </a:prstGeom>
        </p:spPr>
      </p:pic>
      <p:pic>
        <p:nvPicPr>
          <p:cNvPr id="37" name="Imagen 36" descr="Imagen que contiene dibujo&#10;&#10;Descripción generada automáticamente">
            <a:extLst>
              <a:ext uri="{FF2B5EF4-FFF2-40B4-BE49-F238E27FC236}">
                <a16:creationId xmlns:a16="http://schemas.microsoft.com/office/drawing/2014/main" id="{DEB4D113-652E-445E-BD03-C2E151A5F43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959291" y="3958352"/>
            <a:ext cx="720000" cy="720000"/>
          </a:xfrm>
          <a:prstGeom prst="rect">
            <a:avLst/>
          </a:prstGeom>
        </p:spPr>
      </p:pic>
      <p:pic>
        <p:nvPicPr>
          <p:cNvPr id="43" name="Imagen 42" descr="Imagen que contiene dibujo&#10;&#10;Descripción generada automáticamente">
            <a:extLst>
              <a:ext uri="{FF2B5EF4-FFF2-40B4-BE49-F238E27FC236}">
                <a16:creationId xmlns:a16="http://schemas.microsoft.com/office/drawing/2014/main" id="{9A2E8DEE-F2FC-46A3-9C17-97BE8CBA1FB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367115" y="3970671"/>
            <a:ext cx="720000" cy="720000"/>
          </a:xfrm>
          <a:prstGeom prst="rect">
            <a:avLst/>
          </a:prstGeom>
        </p:spPr>
      </p:pic>
      <p:pic>
        <p:nvPicPr>
          <p:cNvPr id="48" name="Imagen 47" descr="Imagen que contiene dibujo, señal&#10;&#10;Descripción generada automáticamente">
            <a:extLst>
              <a:ext uri="{FF2B5EF4-FFF2-40B4-BE49-F238E27FC236}">
                <a16:creationId xmlns:a16="http://schemas.microsoft.com/office/drawing/2014/main" id="{1E274A9C-2BD1-40B5-88DA-201EE69D214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959291" y="5606971"/>
            <a:ext cx="720000" cy="720000"/>
          </a:xfrm>
          <a:prstGeom prst="rect">
            <a:avLst/>
          </a:prstGeom>
        </p:spPr>
      </p:pic>
      <p:pic>
        <p:nvPicPr>
          <p:cNvPr id="49" name="Imagen 48" descr="Imagen que contiene dibujo, señal&#10;&#10;Descripción generada automáticamente">
            <a:extLst>
              <a:ext uri="{FF2B5EF4-FFF2-40B4-BE49-F238E27FC236}">
                <a16:creationId xmlns:a16="http://schemas.microsoft.com/office/drawing/2014/main" id="{6DA1FDCB-485A-4160-A68C-B37B5D896B5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361472" y="5611924"/>
            <a:ext cx="720000" cy="720000"/>
          </a:xfrm>
          <a:prstGeom prst="rect">
            <a:avLst/>
          </a:prstGeom>
        </p:spPr>
      </p:pic>
      <p:pic>
        <p:nvPicPr>
          <p:cNvPr id="5" name="Imagen 4" descr="Imagen que contiene dibujo, reloj, plato, señal&#10;&#10;Descripción generada automáticamente">
            <a:extLst>
              <a:ext uri="{FF2B5EF4-FFF2-40B4-BE49-F238E27FC236}">
                <a16:creationId xmlns:a16="http://schemas.microsoft.com/office/drawing/2014/main" id="{4FBE7C48-F08A-485A-B063-CBE6FF9C633E}"/>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456419" y="5779770"/>
            <a:ext cx="360000" cy="360000"/>
          </a:xfrm>
          <a:prstGeom prst="rect">
            <a:avLst/>
          </a:prstGeom>
        </p:spPr>
      </p:pic>
      <p:pic>
        <p:nvPicPr>
          <p:cNvPr id="50" name="Imagen 49" descr="Imagen que contiene dibujo, reloj, plato, señal&#10;&#10;Descripción generada automáticamente">
            <a:extLst>
              <a:ext uri="{FF2B5EF4-FFF2-40B4-BE49-F238E27FC236}">
                <a16:creationId xmlns:a16="http://schemas.microsoft.com/office/drawing/2014/main" id="{FECA9513-349A-429C-8FD6-CBDCD2031FB5}"/>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814760" y="5779770"/>
            <a:ext cx="360000" cy="360000"/>
          </a:xfrm>
          <a:prstGeom prst="rect">
            <a:avLst/>
          </a:prstGeom>
        </p:spPr>
      </p:pic>
      <p:pic>
        <p:nvPicPr>
          <p:cNvPr id="55" name="Imagen 54" descr="Imagen que contiene dibujo, reloj, plato, señal&#10;&#10;Descripción generada automáticamente">
            <a:extLst>
              <a:ext uri="{FF2B5EF4-FFF2-40B4-BE49-F238E27FC236}">
                <a16:creationId xmlns:a16="http://schemas.microsoft.com/office/drawing/2014/main" id="{18CB37AB-BFB6-4446-B1F6-51F8FC655FBE}"/>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206616" y="5789199"/>
            <a:ext cx="360000" cy="360000"/>
          </a:xfrm>
          <a:prstGeom prst="rect">
            <a:avLst/>
          </a:prstGeom>
        </p:spPr>
      </p:pic>
      <p:pic>
        <p:nvPicPr>
          <p:cNvPr id="28" name="Imagen 27" descr="Imagen que contiene dibujo, señal, cuarto, reloj&#10;&#10;Descripción generada automáticamente">
            <a:extLst>
              <a:ext uri="{FF2B5EF4-FFF2-40B4-BE49-F238E27FC236}">
                <a16:creationId xmlns:a16="http://schemas.microsoft.com/office/drawing/2014/main" id="{8DC8749E-D48C-48DA-AC1A-89C8E9F151C9}"/>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165715" y="4617141"/>
            <a:ext cx="540000" cy="540000"/>
          </a:xfrm>
          <a:prstGeom prst="rect">
            <a:avLst/>
          </a:prstGeom>
        </p:spPr>
      </p:pic>
      <p:pic>
        <p:nvPicPr>
          <p:cNvPr id="36" name="Imagen 35" descr="Imagen que contiene señal, dibujo&#10;&#10;Descripción generada automáticamente">
            <a:extLst>
              <a:ext uri="{FF2B5EF4-FFF2-40B4-BE49-F238E27FC236}">
                <a16:creationId xmlns:a16="http://schemas.microsoft.com/office/drawing/2014/main" id="{D96E8CAF-2400-4B41-8A2F-6DF225C30AD1}"/>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672617" y="4628922"/>
            <a:ext cx="540000" cy="540000"/>
          </a:xfrm>
          <a:prstGeom prst="rect">
            <a:avLst/>
          </a:prstGeom>
        </p:spPr>
      </p:pic>
      <p:pic>
        <p:nvPicPr>
          <p:cNvPr id="41" name="Imagen 40" descr="Imagen que contiene dibujo&#10;&#10;Descripción generada automáticamente">
            <a:extLst>
              <a:ext uri="{FF2B5EF4-FFF2-40B4-BE49-F238E27FC236}">
                <a16:creationId xmlns:a16="http://schemas.microsoft.com/office/drawing/2014/main" id="{45A47E29-85C9-41D6-B981-D94FE1172D24}"/>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2545813" y="2802643"/>
            <a:ext cx="720000" cy="720000"/>
          </a:xfrm>
          <a:prstGeom prst="rect">
            <a:avLst/>
          </a:prstGeom>
        </p:spPr>
      </p:pic>
      <p:pic>
        <p:nvPicPr>
          <p:cNvPr id="42" name="Imagen 41" descr="Imagen que contiene dibujo&#10;&#10;Descripción generada automáticamente">
            <a:extLst>
              <a:ext uri="{FF2B5EF4-FFF2-40B4-BE49-F238E27FC236}">
                <a16:creationId xmlns:a16="http://schemas.microsoft.com/office/drawing/2014/main" id="{97DA7BC5-7218-4735-92F6-3F554326A96C}"/>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3959291" y="2808643"/>
            <a:ext cx="720000" cy="720000"/>
          </a:xfrm>
          <a:prstGeom prst="rect">
            <a:avLst/>
          </a:prstGeom>
        </p:spPr>
      </p:pic>
      <p:pic>
        <p:nvPicPr>
          <p:cNvPr id="51" name="Imagen 50" descr="Imagen que contiene dibujo&#10;&#10;Descripción generada automáticamente">
            <a:extLst>
              <a:ext uri="{FF2B5EF4-FFF2-40B4-BE49-F238E27FC236}">
                <a16:creationId xmlns:a16="http://schemas.microsoft.com/office/drawing/2014/main" id="{D31D9DF3-3270-4BBC-B33C-AC8980F620F5}"/>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5378368" y="2805080"/>
            <a:ext cx="720000" cy="720000"/>
          </a:xfrm>
          <a:prstGeom prst="rect">
            <a:avLst/>
          </a:prstGeom>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a:extLst>
              <a:ext uri="{FF2B5EF4-FFF2-40B4-BE49-F238E27FC236}">
                <a16:creationId xmlns:a16="http://schemas.microsoft.com/office/drawing/2014/main" id="{E86F2B8F-5DFF-4FE2-AB83-571472840CA9}"/>
              </a:ext>
            </a:extLst>
          </p:cNvPr>
          <p:cNvSpPr>
            <a:spLocks noGrp="1"/>
          </p:cNvSpPr>
          <p:nvPr>
            <p:ph type="ctrTitle"/>
          </p:nvPr>
        </p:nvSpPr>
        <p:spPr>
          <a:xfrm>
            <a:off x="4849586" y="158383"/>
            <a:ext cx="5617317" cy="440676"/>
          </a:xfrm>
        </p:spPr>
        <p:txBody>
          <a:bodyPr>
            <a:noAutofit/>
          </a:bodyPr>
          <a:lstStyle/>
          <a:p>
            <a:pPr algn="r"/>
            <a:r>
              <a:rPr lang="es-ES" sz="2400" b="1" dirty="0">
                <a:solidFill>
                  <a:srgbClr val="C00000"/>
                </a:solidFill>
                <a:latin typeface="Roboto"/>
              </a:rPr>
              <a:t>Competición / Áreas de Penalización</a:t>
            </a:r>
            <a:endParaRPr lang="es-ES" sz="2400" dirty="0">
              <a:solidFill>
                <a:srgbClr val="C00000"/>
              </a:solidFill>
              <a:latin typeface="Roboto"/>
            </a:endParaRPr>
          </a:p>
        </p:txBody>
      </p:sp>
      <p:sp>
        <p:nvSpPr>
          <p:cNvPr id="27" name="26 CuadroTexto"/>
          <p:cNvSpPr txBox="1"/>
          <p:nvPr/>
        </p:nvSpPr>
        <p:spPr>
          <a:xfrm>
            <a:off x="201881" y="1420579"/>
            <a:ext cx="10165277" cy="1938992"/>
          </a:xfrm>
          <a:prstGeom prst="rect">
            <a:avLst/>
          </a:prstGeom>
          <a:noFill/>
        </p:spPr>
        <p:txBody>
          <a:bodyPr wrap="square" rtlCol="0" anchor="t">
            <a:spAutoFit/>
          </a:bodyPr>
          <a:lstStyle/>
          <a:p>
            <a:pPr marL="457200" indent="-457200" algn="just">
              <a:buBlip>
                <a:blip r:embed="rId2"/>
              </a:buBlip>
            </a:pPr>
            <a:r>
              <a:rPr lang="es-ES" sz="2400" dirty="0">
                <a:solidFill>
                  <a:srgbClr val="C00000"/>
                </a:solidFill>
                <a:latin typeface="Roboto" panose="02000000000000000000"/>
              </a:rPr>
              <a:t>En las áreas de penalización, se debe asegurar que se ubican en espacios abiertos y amplios para garantizar la distancia social recomendada de 1,5 metros.</a:t>
            </a:r>
          </a:p>
          <a:p>
            <a:pPr marL="457200" indent="-457200" algn="just">
              <a:buBlip>
                <a:blip r:embed="rId2"/>
              </a:buBlip>
            </a:pPr>
            <a:r>
              <a:rPr lang="es-ES" sz="2400" dirty="0">
                <a:solidFill>
                  <a:srgbClr val="C00000"/>
                </a:solidFill>
                <a:latin typeface="Roboto" panose="02000000000000000000"/>
              </a:rPr>
              <a:t>Se recomienda a los oficiales asignados a esta posición que lleven </a:t>
            </a:r>
            <a:r>
              <a:rPr lang="es-ES" sz="2400">
                <a:solidFill>
                  <a:srgbClr val="C00000"/>
                </a:solidFill>
                <a:latin typeface="Roboto" panose="02000000000000000000"/>
              </a:rPr>
              <a:t>mascarilla.</a:t>
            </a:r>
          </a:p>
        </p:txBody>
      </p:sp>
    </p:spTree>
    <p:extLst>
      <p:ext uri="{BB962C8B-B14F-4D97-AF65-F5344CB8AC3E}">
        <p14:creationId xmlns:p14="http://schemas.microsoft.com/office/powerpoint/2010/main" val="252749377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a:extLst>
              <a:ext uri="{FF2B5EF4-FFF2-40B4-BE49-F238E27FC236}">
                <a16:creationId xmlns:a16="http://schemas.microsoft.com/office/drawing/2014/main" id="{E86F2B8F-5DFF-4FE2-AB83-571472840CA9}"/>
              </a:ext>
            </a:extLst>
          </p:cNvPr>
          <p:cNvSpPr>
            <a:spLocks noGrp="1"/>
          </p:cNvSpPr>
          <p:nvPr>
            <p:ph type="ctrTitle"/>
          </p:nvPr>
        </p:nvSpPr>
        <p:spPr>
          <a:xfrm>
            <a:off x="3645726" y="158383"/>
            <a:ext cx="6821178" cy="554136"/>
          </a:xfrm>
        </p:spPr>
        <p:txBody>
          <a:bodyPr>
            <a:noAutofit/>
          </a:bodyPr>
          <a:lstStyle/>
          <a:p>
            <a:pPr algn="r"/>
            <a:r>
              <a:rPr lang="es-ES" sz="2400" b="1" dirty="0">
                <a:solidFill>
                  <a:srgbClr val="C00000"/>
                </a:solidFill>
                <a:latin typeface="Roboto"/>
              </a:rPr>
              <a:t>Competición / Meta y Zona de Recuperación</a:t>
            </a:r>
            <a:endParaRPr lang="es-ES" sz="2400" dirty="0">
              <a:solidFill>
                <a:srgbClr val="C00000"/>
              </a:solidFill>
              <a:latin typeface="Roboto"/>
            </a:endParaRPr>
          </a:p>
        </p:txBody>
      </p:sp>
      <p:sp>
        <p:nvSpPr>
          <p:cNvPr id="27" name="26 CuadroTexto"/>
          <p:cNvSpPr txBox="1"/>
          <p:nvPr/>
        </p:nvSpPr>
        <p:spPr>
          <a:xfrm>
            <a:off x="464304" y="1519267"/>
            <a:ext cx="9760030" cy="5262979"/>
          </a:xfrm>
          <a:prstGeom prst="rect">
            <a:avLst/>
          </a:prstGeom>
          <a:noFill/>
        </p:spPr>
        <p:txBody>
          <a:bodyPr wrap="square" rtlCol="0">
            <a:spAutoFit/>
          </a:bodyPr>
          <a:lstStyle/>
          <a:p>
            <a:pPr marL="457200" indent="-457200" algn="just">
              <a:buBlip>
                <a:blip r:embed="rId2"/>
              </a:buBlip>
            </a:pPr>
            <a:r>
              <a:rPr lang="es-ES" sz="2400" dirty="0">
                <a:solidFill>
                  <a:srgbClr val="C00000"/>
                </a:solidFill>
                <a:latin typeface="Roboto" panose="02000000000000000000"/>
              </a:rPr>
              <a:t>La cinta de meta se utilizará solo en las competiciones Élite y deberá ser desinfectada entre carreras.</a:t>
            </a:r>
          </a:p>
          <a:p>
            <a:pPr marL="457200" indent="-457200" algn="just">
              <a:buBlip>
                <a:blip r:embed="rId2"/>
              </a:buBlip>
            </a:pPr>
            <a:r>
              <a:rPr lang="es-ES" sz="2400" dirty="0">
                <a:solidFill>
                  <a:srgbClr val="C00000"/>
                </a:solidFill>
                <a:latin typeface="Roboto" panose="02000000000000000000"/>
              </a:rPr>
              <a:t>Se debe incrementar a 20 metros la distancia entre el arco de meta y la zona de medios de comunicación.</a:t>
            </a:r>
          </a:p>
          <a:p>
            <a:pPr marL="457200" indent="-457200" algn="just">
              <a:buBlip>
                <a:blip r:embed="rId2"/>
              </a:buBlip>
            </a:pPr>
            <a:r>
              <a:rPr lang="es-ES" sz="2400" dirty="0">
                <a:solidFill>
                  <a:srgbClr val="C00000"/>
                </a:solidFill>
                <a:latin typeface="Roboto" panose="02000000000000000000"/>
              </a:rPr>
              <a:t>No se permitirá el acceso de otros deportistas que hayan finalizado a la zona de meta, como es el caso de competiciones de relevos.</a:t>
            </a:r>
          </a:p>
          <a:p>
            <a:pPr marL="457200" indent="-457200" algn="just">
              <a:buBlip>
                <a:blip r:embed="rId2"/>
              </a:buBlip>
            </a:pPr>
            <a:r>
              <a:rPr lang="es-ES" sz="2400" dirty="0">
                <a:solidFill>
                  <a:srgbClr val="C00000"/>
                </a:solidFill>
                <a:latin typeface="Roboto" panose="02000000000000000000"/>
              </a:rPr>
              <a:t>Debe existir un acceso directo al área médica.</a:t>
            </a:r>
          </a:p>
          <a:p>
            <a:pPr marL="457200" indent="-457200" algn="just">
              <a:buBlip>
                <a:blip r:embed="rId2"/>
              </a:buBlip>
            </a:pPr>
            <a:r>
              <a:rPr lang="es-ES" sz="2400" dirty="0">
                <a:solidFill>
                  <a:srgbClr val="C00000"/>
                </a:solidFill>
                <a:latin typeface="Roboto" panose="02000000000000000000"/>
              </a:rPr>
              <a:t>Ningún medio de comunicación debe estar en esta área.</a:t>
            </a:r>
          </a:p>
          <a:p>
            <a:pPr marL="457200" indent="-457200" algn="just">
              <a:buBlip>
                <a:blip r:embed="rId2"/>
              </a:buBlip>
            </a:pPr>
            <a:r>
              <a:rPr lang="es-ES" sz="2400" dirty="0">
                <a:solidFill>
                  <a:srgbClr val="C00000"/>
                </a:solidFill>
                <a:latin typeface="Roboto" panose="02000000000000000000"/>
              </a:rPr>
              <a:t>Los deportistas abandonarán la zona de meta, recogerán su avituallamiento y se dirigirán a una zona abierta. En el caso de que la participación o la duración del evento sea mayor, se recomienda que el avituallamiento esté en un espacio abierto, separado de la zona de meta.</a:t>
            </a:r>
          </a:p>
          <a:p>
            <a:pPr marL="457200" indent="-457200" algn="just">
              <a:buBlip>
                <a:blip r:embed="rId2"/>
              </a:buBlip>
            </a:pPr>
            <a:r>
              <a:rPr lang="es-ES" sz="2400" dirty="0">
                <a:solidFill>
                  <a:srgbClr val="C00000"/>
                </a:solidFill>
                <a:latin typeface="Roboto" panose="02000000000000000000"/>
              </a:rPr>
              <a:t>Solo el personal imprescindible debe permanecer en esta zona.</a:t>
            </a:r>
          </a:p>
        </p:txBody>
      </p:sp>
    </p:spTree>
    <p:extLst>
      <p:ext uri="{BB962C8B-B14F-4D97-AF65-F5344CB8AC3E}">
        <p14:creationId xmlns:p14="http://schemas.microsoft.com/office/powerpoint/2010/main" val="27057008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40BF383C-CEAC-4E5E-BF60-75253544EAF2}"/>
              </a:ext>
            </a:extLst>
          </p:cNvPr>
          <p:cNvSpPr/>
          <p:nvPr/>
        </p:nvSpPr>
        <p:spPr>
          <a:xfrm>
            <a:off x="0" y="1330039"/>
            <a:ext cx="10688637" cy="6186309"/>
          </a:xfrm>
          <a:prstGeom prst="rect">
            <a:avLst/>
          </a:prstGeom>
        </p:spPr>
        <p:txBody>
          <a:bodyPr wrap="square">
            <a:spAutoFit/>
          </a:bodyPr>
          <a:lstStyle/>
          <a:p>
            <a:pPr algn="just">
              <a:spcAft>
                <a:spcPts val="0"/>
              </a:spcAft>
            </a:pPr>
            <a:r>
              <a:rPr lang="es-ES" sz="1800" dirty="0">
                <a:solidFill>
                  <a:srgbClr val="C00000"/>
                </a:solidFill>
                <a:latin typeface="Roboto" panose="02000000000000000000"/>
                <a:ea typeface="Calibri" panose="020F0502020204030204" pitchFamily="34" charset="0"/>
                <a:cs typeface="Times New Roman" panose="02020603050405020304" pitchFamily="18" charset="0"/>
              </a:rPr>
              <a:t>8.- Que, en caso de resultar contagiado por COVID-19, el o la participante exonera a la FETRI se cualquier responsabilidad en relación con los posibles daños o perjuicios que pudieran derivarse para su persona. </a:t>
            </a:r>
          </a:p>
          <a:p>
            <a:pPr algn="just">
              <a:spcAft>
                <a:spcPts val="0"/>
              </a:spcAft>
            </a:pPr>
            <a:r>
              <a:rPr lang="es-ES" sz="1800" dirty="0">
                <a:solidFill>
                  <a:srgbClr val="C00000"/>
                </a:solidFill>
                <a:latin typeface="Roboto" panose="02000000000000000000"/>
                <a:ea typeface="Calibri" panose="020F0502020204030204" pitchFamily="34" charset="0"/>
                <a:cs typeface="Times New Roman" panose="02020603050405020304" pitchFamily="18" charset="0"/>
              </a:rPr>
              <a:t> </a:t>
            </a:r>
          </a:p>
          <a:p>
            <a:pPr algn="just">
              <a:spcAft>
                <a:spcPts val="0"/>
              </a:spcAft>
            </a:pPr>
            <a:r>
              <a:rPr lang="es-ES" sz="1800" dirty="0">
                <a:solidFill>
                  <a:srgbClr val="C00000"/>
                </a:solidFill>
                <a:latin typeface="Roboto" panose="02000000000000000000"/>
                <a:ea typeface="Calibri" panose="020F0502020204030204" pitchFamily="34" charset="0"/>
                <a:cs typeface="Times New Roman" panose="02020603050405020304" pitchFamily="18" charset="0"/>
              </a:rPr>
              <a:t>9.- Que el o la participante acepta que cuando se llegasen a adoptar medidas o decisiones por parte de la FETRI con el objetivo de preservar la salud de las personas en el curso de la competición, no se podrán considerar incumplidas las obligaciones esenciales del organizador, por lo que no se podrá exigir el pago de cantidades, indemnizaciones, o devolución de precios o importes en concepto de inscripción o derechos de participación o costes en que hubiese incurrido el o la deportista y/o su club. </a:t>
            </a:r>
          </a:p>
          <a:p>
            <a:pPr algn="just">
              <a:spcAft>
                <a:spcPts val="0"/>
              </a:spcAft>
            </a:pPr>
            <a:r>
              <a:rPr lang="es-ES" sz="1800" dirty="0">
                <a:solidFill>
                  <a:srgbClr val="C00000"/>
                </a:solidFill>
                <a:latin typeface="Roboto" panose="02000000000000000000"/>
                <a:ea typeface="Calibri" panose="020F0502020204030204" pitchFamily="34" charset="0"/>
                <a:cs typeface="Times New Roman" panose="02020603050405020304" pitchFamily="18" charset="0"/>
              </a:rPr>
              <a:t> </a:t>
            </a:r>
          </a:p>
          <a:p>
            <a:pPr algn="just">
              <a:spcAft>
                <a:spcPts val="0"/>
              </a:spcAft>
            </a:pPr>
            <a:r>
              <a:rPr lang="es-ES" sz="1800" dirty="0">
                <a:solidFill>
                  <a:srgbClr val="C00000"/>
                </a:solidFill>
                <a:latin typeface="Roboto" panose="02000000000000000000"/>
                <a:ea typeface="Calibri" panose="020F0502020204030204" pitchFamily="34" charset="0"/>
                <a:cs typeface="Times New Roman" panose="02020603050405020304" pitchFamily="18" charset="0"/>
              </a:rPr>
              <a:t>10.- Que el o la participante acepta que si se mostrase por su parte una conducta o comportamiento de inobservancia o incumplimiento de las órdenes e instrucciones del personal de organización en relación con las medidas de seguridad evitar contagios por COVID-19, podrá ser excluido/a o descalificado/a del evento por decisión de quien actúe como autoridad deportiva (juez/a-árbitro o delegado/a técnico/a). </a:t>
            </a:r>
          </a:p>
          <a:p>
            <a:pPr algn="just">
              <a:spcAft>
                <a:spcPts val="0"/>
              </a:spcAft>
            </a:pPr>
            <a:r>
              <a:rPr lang="es-ES" sz="1800" dirty="0">
                <a:solidFill>
                  <a:srgbClr val="C00000"/>
                </a:solidFill>
                <a:latin typeface="Roboto" panose="02000000000000000000"/>
                <a:ea typeface="Calibri" panose="020F0502020204030204" pitchFamily="34" charset="0"/>
                <a:cs typeface="Times New Roman" panose="02020603050405020304" pitchFamily="18" charset="0"/>
              </a:rPr>
              <a:t> </a:t>
            </a:r>
          </a:p>
          <a:p>
            <a:pPr algn="just">
              <a:spcAft>
                <a:spcPts val="0"/>
              </a:spcAft>
            </a:pPr>
            <a:r>
              <a:rPr lang="es-ES" sz="1800" dirty="0">
                <a:solidFill>
                  <a:srgbClr val="C00000"/>
                </a:solidFill>
                <a:latin typeface="Roboto" panose="02000000000000000000"/>
                <a:ea typeface="Calibri" panose="020F0502020204030204" pitchFamily="34" charset="0"/>
                <a:cs typeface="Times New Roman" panose="02020603050405020304" pitchFamily="18" charset="0"/>
              </a:rPr>
              <a:t>11.- Que el o la participante acepta que las medidas de carácter deportivo expuestas en el apartado anterior se entienden sin perjuicio de otras responsabilidades que aquel o aquella pudiera llegar a asumir ante las autoridades competentes (incluidos los órganos disciplinarios federativos) como consecuencia de una conducta o comportamiento de inobservancia o incumplimiento de las órdenes e instrucciones que sean de aplicación, bien en el ámbito deportivo-federativo, bien en otros ámbitos diferentes. </a:t>
            </a:r>
            <a:endParaRPr lang="es-ES" sz="1800" dirty="0">
              <a:solidFill>
                <a:srgbClr val="C00000"/>
              </a:solidFill>
              <a:effectLst/>
              <a:latin typeface="Roboto" panose="02000000000000000000"/>
              <a:ea typeface="Calibri" panose="020F0502020204030204" pitchFamily="34" charset="0"/>
              <a:cs typeface="Times New Roman" panose="02020603050405020304" pitchFamily="18" charset="0"/>
            </a:endParaRPr>
          </a:p>
        </p:txBody>
      </p:sp>
      <p:sp>
        <p:nvSpPr>
          <p:cNvPr id="5" name="1 Título">
            <a:extLst>
              <a:ext uri="{FF2B5EF4-FFF2-40B4-BE49-F238E27FC236}">
                <a16:creationId xmlns:a16="http://schemas.microsoft.com/office/drawing/2014/main" id="{A1E059AB-3D13-4803-834E-F537B31AE9B4}"/>
              </a:ext>
            </a:extLst>
          </p:cNvPr>
          <p:cNvSpPr>
            <a:spLocks noGrp="1"/>
          </p:cNvSpPr>
          <p:nvPr>
            <p:ph type="ctrTitle"/>
          </p:nvPr>
        </p:nvSpPr>
        <p:spPr>
          <a:xfrm>
            <a:off x="5118265" y="158383"/>
            <a:ext cx="5348638" cy="440676"/>
          </a:xfrm>
        </p:spPr>
        <p:txBody>
          <a:bodyPr>
            <a:noAutofit/>
          </a:bodyPr>
          <a:lstStyle/>
          <a:p>
            <a:pPr algn="r"/>
            <a:r>
              <a:rPr lang="es-ES" sz="2400" b="1" dirty="0">
                <a:solidFill>
                  <a:srgbClr val="C00000"/>
                </a:solidFill>
                <a:latin typeface="Roboto"/>
              </a:rPr>
              <a:t>Descargo de Responsabilidad (III)</a:t>
            </a:r>
            <a:endParaRPr lang="es-ES" sz="2400" dirty="0">
              <a:solidFill>
                <a:srgbClr val="C00000"/>
              </a:solidFill>
              <a:latin typeface="Roboto"/>
            </a:endParaRPr>
          </a:p>
        </p:txBody>
      </p:sp>
    </p:spTree>
    <p:extLst>
      <p:ext uri="{BB962C8B-B14F-4D97-AF65-F5344CB8AC3E}">
        <p14:creationId xmlns:p14="http://schemas.microsoft.com/office/powerpoint/2010/main" val="415804268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a:extLst>
              <a:ext uri="{FF2B5EF4-FFF2-40B4-BE49-F238E27FC236}">
                <a16:creationId xmlns:a16="http://schemas.microsoft.com/office/drawing/2014/main" id="{E86F2B8F-5DFF-4FE2-AB83-571472840CA9}"/>
              </a:ext>
            </a:extLst>
          </p:cNvPr>
          <p:cNvSpPr>
            <a:spLocks noGrp="1"/>
          </p:cNvSpPr>
          <p:nvPr>
            <p:ph type="ctrTitle"/>
          </p:nvPr>
        </p:nvSpPr>
        <p:spPr>
          <a:xfrm>
            <a:off x="3523208" y="158383"/>
            <a:ext cx="6943696" cy="440676"/>
          </a:xfrm>
        </p:spPr>
        <p:txBody>
          <a:bodyPr>
            <a:noAutofit/>
          </a:bodyPr>
          <a:lstStyle/>
          <a:p>
            <a:pPr algn="r"/>
            <a:r>
              <a:rPr lang="es-ES" sz="2400" b="1" dirty="0">
                <a:solidFill>
                  <a:srgbClr val="C00000"/>
                </a:solidFill>
                <a:latin typeface="Roboto"/>
              </a:rPr>
              <a:t>Ficha Procedimiento Avituallamiento Meta</a:t>
            </a:r>
            <a:endParaRPr lang="es-ES" sz="2400" dirty="0">
              <a:solidFill>
                <a:srgbClr val="C00000"/>
              </a:solidFill>
              <a:latin typeface="Roboto"/>
            </a:endParaRPr>
          </a:p>
        </p:txBody>
      </p:sp>
      <p:cxnSp>
        <p:nvCxnSpPr>
          <p:cNvPr id="32" name="31 Conector recto"/>
          <p:cNvCxnSpPr>
            <a:cxnSpLocks/>
          </p:cNvCxnSpPr>
          <p:nvPr/>
        </p:nvCxnSpPr>
        <p:spPr>
          <a:xfrm>
            <a:off x="2404394" y="3675495"/>
            <a:ext cx="8062510" cy="0"/>
          </a:xfrm>
          <a:prstGeom prst="line">
            <a:avLst/>
          </a:prstGeom>
          <a:ln w="76200">
            <a:solidFill>
              <a:srgbClr val="FF0000"/>
            </a:solidFill>
            <a:prstDash val="solid"/>
          </a:ln>
        </p:spPr>
        <p:style>
          <a:lnRef idx="1">
            <a:schemeClr val="accent1"/>
          </a:lnRef>
          <a:fillRef idx="0">
            <a:schemeClr val="accent1"/>
          </a:fillRef>
          <a:effectRef idx="0">
            <a:schemeClr val="accent1"/>
          </a:effectRef>
          <a:fontRef idx="minor">
            <a:schemeClr val="tx1"/>
          </a:fontRef>
        </p:style>
      </p:cxnSp>
      <p:pic>
        <p:nvPicPr>
          <p:cNvPr id="33796" name="Picture 4" descr="Bolso De Compras Reutilizable, Bolsas De La Compra De Carros ..."/>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095885" y="1395841"/>
            <a:ext cx="768333" cy="597592"/>
          </a:xfrm>
          <a:prstGeom prst="rect">
            <a:avLst/>
          </a:prstGeom>
          <a:noFill/>
        </p:spPr>
      </p:pic>
      <p:cxnSp>
        <p:nvCxnSpPr>
          <p:cNvPr id="55" name="54 Conector recto"/>
          <p:cNvCxnSpPr>
            <a:cxnSpLocks/>
          </p:cNvCxnSpPr>
          <p:nvPr/>
        </p:nvCxnSpPr>
        <p:spPr>
          <a:xfrm>
            <a:off x="675977" y="4125201"/>
            <a:ext cx="1740292" cy="0"/>
          </a:xfrm>
          <a:prstGeom prst="line">
            <a:avLst/>
          </a:prstGeom>
          <a:ln w="76200">
            <a:solidFill>
              <a:srgbClr val="FF0000"/>
            </a:solidFill>
            <a:prstDash val="solid"/>
          </a:ln>
        </p:spPr>
        <p:style>
          <a:lnRef idx="1">
            <a:schemeClr val="accent1"/>
          </a:lnRef>
          <a:fillRef idx="0">
            <a:schemeClr val="accent1"/>
          </a:fillRef>
          <a:effectRef idx="0">
            <a:schemeClr val="accent1"/>
          </a:effectRef>
          <a:fontRef idx="minor">
            <a:schemeClr val="tx1"/>
          </a:fontRef>
        </p:style>
      </p:cxnSp>
      <p:sp>
        <p:nvSpPr>
          <p:cNvPr id="29" name="5 Rectángulo">
            <a:extLst>
              <a:ext uri="{FF2B5EF4-FFF2-40B4-BE49-F238E27FC236}">
                <a16:creationId xmlns:a16="http://schemas.microsoft.com/office/drawing/2014/main" id="{9B20901C-AA65-48CC-9391-FDC51CB72AB9}"/>
              </a:ext>
            </a:extLst>
          </p:cNvPr>
          <p:cNvSpPr/>
          <p:nvPr/>
        </p:nvSpPr>
        <p:spPr>
          <a:xfrm>
            <a:off x="3662200" y="2179683"/>
            <a:ext cx="1800000" cy="391885"/>
          </a:xfrm>
          <a:prstGeom prst="rect">
            <a:avLst/>
          </a:prstGeom>
          <a:solidFill>
            <a:schemeClr val="accent2"/>
          </a:soli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s-ES" sz="1600" b="1" dirty="0">
                <a:latin typeface="Roboto" panose="02000000000000000000"/>
              </a:rPr>
              <a:t>BOLSA COMIDA</a:t>
            </a:r>
          </a:p>
        </p:txBody>
      </p:sp>
      <p:sp>
        <p:nvSpPr>
          <p:cNvPr id="30" name="5 Rectángulo">
            <a:extLst>
              <a:ext uri="{FF2B5EF4-FFF2-40B4-BE49-F238E27FC236}">
                <a16:creationId xmlns:a16="http://schemas.microsoft.com/office/drawing/2014/main" id="{712477E6-8DE4-4715-A284-E8816282622B}"/>
              </a:ext>
            </a:extLst>
          </p:cNvPr>
          <p:cNvSpPr/>
          <p:nvPr/>
        </p:nvSpPr>
        <p:spPr>
          <a:xfrm>
            <a:off x="5542519" y="2178287"/>
            <a:ext cx="1800000" cy="391885"/>
          </a:xfrm>
          <a:prstGeom prst="rect">
            <a:avLst/>
          </a:prstGeom>
          <a:solidFill>
            <a:schemeClr val="accent2"/>
          </a:soli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s-ES" sz="1600" b="1" dirty="0">
                <a:latin typeface="Roboto" panose="02000000000000000000"/>
              </a:rPr>
              <a:t>AGUA</a:t>
            </a:r>
          </a:p>
        </p:txBody>
      </p:sp>
      <p:sp>
        <p:nvSpPr>
          <p:cNvPr id="33" name="5 Rectángulo">
            <a:extLst>
              <a:ext uri="{FF2B5EF4-FFF2-40B4-BE49-F238E27FC236}">
                <a16:creationId xmlns:a16="http://schemas.microsoft.com/office/drawing/2014/main" id="{A873EDE1-6FC1-4DB2-8D54-10765CDA7E5A}"/>
              </a:ext>
            </a:extLst>
          </p:cNvPr>
          <p:cNvSpPr/>
          <p:nvPr/>
        </p:nvSpPr>
        <p:spPr>
          <a:xfrm>
            <a:off x="7422969" y="2180713"/>
            <a:ext cx="1800000" cy="391885"/>
          </a:xfrm>
          <a:prstGeom prst="rect">
            <a:avLst/>
          </a:prstGeom>
          <a:solidFill>
            <a:schemeClr val="accent2"/>
          </a:soli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s-ES" sz="1600" b="1" dirty="0">
                <a:latin typeface="Roboto" panose="02000000000000000000"/>
              </a:rPr>
              <a:t>ISO</a:t>
            </a:r>
          </a:p>
        </p:txBody>
      </p:sp>
      <p:cxnSp>
        <p:nvCxnSpPr>
          <p:cNvPr id="35" name="Conector recto de flecha 34">
            <a:extLst>
              <a:ext uri="{FF2B5EF4-FFF2-40B4-BE49-F238E27FC236}">
                <a16:creationId xmlns:a16="http://schemas.microsoft.com/office/drawing/2014/main" id="{0179AF24-AAA2-47D2-9D2D-4DCBF9B32D41}"/>
              </a:ext>
            </a:extLst>
          </p:cNvPr>
          <p:cNvCxnSpPr/>
          <p:nvPr/>
        </p:nvCxnSpPr>
        <p:spPr>
          <a:xfrm>
            <a:off x="4888038" y="1853506"/>
            <a:ext cx="1080000" cy="0"/>
          </a:xfrm>
          <a:prstGeom prst="straightConnector1">
            <a:avLst/>
          </a:prstGeom>
          <a:ln>
            <a:solidFill>
              <a:srgbClr val="FF0000"/>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41" name="Conector recto de flecha 40">
            <a:extLst>
              <a:ext uri="{FF2B5EF4-FFF2-40B4-BE49-F238E27FC236}">
                <a16:creationId xmlns:a16="http://schemas.microsoft.com/office/drawing/2014/main" id="{07C992EF-A67B-4086-BEE9-8F7D8C9D5E70}"/>
              </a:ext>
            </a:extLst>
          </p:cNvPr>
          <p:cNvCxnSpPr/>
          <p:nvPr/>
        </p:nvCxnSpPr>
        <p:spPr>
          <a:xfrm>
            <a:off x="6819469" y="1870623"/>
            <a:ext cx="1080000" cy="0"/>
          </a:xfrm>
          <a:prstGeom prst="straightConnector1">
            <a:avLst/>
          </a:prstGeom>
          <a:ln>
            <a:solidFill>
              <a:srgbClr val="FF0000"/>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42" name="31 Conector recto">
            <a:extLst>
              <a:ext uri="{FF2B5EF4-FFF2-40B4-BE49-F238E27FC236}">
                <a16:creationId xmlns:a16="http://schemas.microsoft.com/office/drawing/2014/main" id="{3D5A9400-2204-4FD4-9EE2-47A7B94FAE11}"/>
              </a:ext>
            </a:extLst>
          </p:cNvPr>
          <p:cNvCxnSpPr>
            <a:cxnSpLocks/>
          </p:cNvCxnSpPr>
          <p:nvPr/>
        </p:nvCxnSpPr>
        <p:spPr>
          <a:xfrm>
            <a:off x="687852" y="2572598"/>
            <a:ext cx="9361718" cy="0"/>
          </a:xfrm>
          <a:prstGeom prst="line">
            <a:avLst/>
          </a:prstGeom>
          <a:ln w="76200">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44" name="54 Conector recto">
            <a:extLst>
              <a:ext uri="{FF2B5EF4-FFF2-40B4-BE49-F238E27FC236}">
                <a16:creationId xmlns:a16="http://schemas.microsoft.com/office/drawing/2014/main" id="{49B36F6A-1BB1-4305-8A01-590546378F46}"/>
              </a:ext>
            </a:extLst>
          </p:cNvPr>
          <p:cNvCxnSpPr>
            <a:cxnSpLocks/>
          </p:cNvCxnSpPr>
          <p:nvPr/>
        </p:nvCxnSpPr>
        <p:spPr>
          <a:xfrm flipV="1">
            <a:off x="2404394" y="3675495"/>
            <a:ext cx="0" cy="449706"/>
          </a:xfrm>
          <a:prstGeom prst="line">
            <a:avLst/>
          </a:prstGeom>
          <a:ln w="76200">
            <a:solidFill>
              <a:srgbClr val="FF0000"/>
            </a:solidFill>
            <a:prstDash val="solid"/>
          </a:ln>
        </p:spPr>
        <p:style>
          <a:lnRef idx="1">
            <a:schemeClr val="accent1"/>
          </a:lnRef>
          <a:fillRef idx="0">
            <a:schemeClr val="accent1"/>
          </a:fillRef>
          <a:effectRef idx="0">
            <a:schemeClr val="accent1"/>
          </a:effectRef>
          <a:fontRef idx="minor">
            <a:schemeClr val="tx1"/>
          </a:fontRef>
        </p:style>
      </p:cxnSp>
      <p:sp>
        <p:nvSpPr>
          <p:cNvPr id="34" name="5 Rectángulo">
            <a:extLst>
              <a:ext uri="{FF2B5EF4-FFF2-40B4-BE49-F238E27FC236}">
                <a16:creationId xmlns:a16="http://schemas.microsoft.com/office/drawing/2014/main" id="{842B0C95-5E01-43C8-B114-841093E48617}"/>
              </a:ext>
            </a:extLst>
          </p:cNvPr>
          <p:cNvSpPr/>
          <p:nvPr/>
        </p:nvSpPr>
        <p:spPr>
          <a:xfrm rot="5400000">
            <a:off x="163795" y="3140981"/>
            <a:ext cx="1440000" cy="391885"/>
          </a:xfrm>
          <a:prstGeom prst="rect">
            <a:avLst/>
          </a:prstGeom>
          <a:solidFill>
            <a:schemeClr val="accent2"/>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s-ES" sz="1600" b="1" dirty="0">
                <a:latin typeface="Roboto" panose="02000000000000000000"/>
              </a:rPr>
              <a:t>META</a:t>
            </a:r>
          </a:p>
        </p:txBody>
      </p:sp>
      <p:pic>
        <p:nvPicPr>
          <p:cNvPr id="13" name="Imagen 12" descr="Imagen que contiene dibujo&#10;&#10;Descripción generada automáticamente">
            <a:extLst>
              <a:ext uri="{FF2B5EF4-FFF2-40B4-BE49-F238E27FC236}">
                <a16:creationId xmlns:a16="http://schemas.microsoft.com/office/drawing/2014/main" id="{514D72E7-06B8-490A-9759-C967577C5A0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075649" y="1382149"/>
            <a:ext cx="720000" cy="720000"/>
          </a:xfrm>
          <a:prstGeom prst="rect">
            <a:avLst/>
          </a:prstGeom>
        </p:spPr>
      </p:pic>
      <p:pic>
        <p:nvPicPr>
          <p:cNvPr id="15" name="Imagen 14" descr="Imagen que contiene dibujo&#10;&#10;Descripción generada automáticamente">
            <a:extLst>
              <a:ext uri="{FF2B5EF4-FFF2-40B4-BE49-F238E27FC236}">
                <a16:creationId xmlns:a16="http://schemas.microsoft.com/office/drawing/2014/main" id="{CBDA20F5-9B6C-4A81-9AD0-BCD5DF937D2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923289" y="1395841"/>
            <a:ext cx="720000" cy="720000"/>
          </a:xfrm>
          <a:prstGeom prst="rect">
            <a:avLst/>
          </a:prstGeom>
        </p:spPr>
      </p:pic>
      <p:sp>
        <p:nvSpPr>
          <p:cNvPr id="56" name="CuadroTexto 55">
            <a:extLst>
              <a:ext uri="{FF2B5EF4-FFF2-40B4-BE49-F238E27FC236}">
                <a16:creationId xmlns:a16="http://schemas.microsoft.com/office/drawing/2014/main" id="{D66A8BC0-2E04-4B77-8AA4-A7555CF8D0F9}"/>
              </a:ext>
            </a:extLst>
          </p:cNvPr>
          <p:cNvSpPr txBox="1"/>
          <p:nvPr/>
        </p:nvSpPr>
        <p:spPr>
          <a:xfrm>
            <a:off x="5130218" y="1344883"/>
            <a:ext cx="663964" cy="415498"/>
          </a:xfrm>
          <a:prstGeom prst="rect">
            <a:avLst/>
          </a:prstGeom>
          <a:noFill/>
        </p:spPr>
        <p:txBody>
          <a:bodyPr wrap="none" rtlCol="0">
            <a:spAutoFit/>
          </a:bodyPr>
          <a:lstStyle/>
          <a:p>
            <a:r>
              <a:rPr lang="es-ES" dirty="0">
                <a:solidFill>
                  <a:srgbClr val="C00000"/>
                </a:solidFill>
              </a:rPr>
              <a:t>5 m.</a:t>
            </a:r>
          </a:p>
        </p:txBody>
      </p:sp>
      <p:sp>
        <p:nvSpPr>
          <p:cNvPr id="57" name="CuadroTexto 56">
            <a:extLst>
              <a:ext uri="{FF2B5EF4-FFF2-40B4-BE49-F238E27FC236}">
                <a16:creationId xmlns:a16="http://schemas.microsoft.com/office/drawing/2014/main" id="{705FFF79-99F3-438E-B978-CA14A0A6DEAA}"/>
              </a:ext>
            </a:extLst>
          </p:cNvPr>
          <p:cNvSpPr txBox="1"/>
          <p:nvPr/>
        </p:nvSpPr>
        <p:spPr>
          <a:xfrm>
            <a:off x="7021947" y="1335204"/>
            <a:ext cx="663964" cy="415498"/>
          </a:xfrm>
          <a:prstGeom prst="rect">
            <a:avLst/>
          </a:prstGeom>
          <a:noFill/>
        </p:spPr>
        <p:txBody>
          <a:bodyPr wrap="none" rtlCol="0">
            <a:spAutoFit/>
          </a:bodyPr>
          <a:lstStyle/>
          <a:p>
            <a:r>
              <a:rPr lang="es-ES" dirty="0">
                <a:solidFill>
                  <a:srgbClr val="C00000"/>
                </a:solidFill>
              </a:rPr>
              <a:t>5 m.</a:t>
            </a:r>
          </a:p>
        </p:txBody>
      </p:sp>
      <p:pic>
        <p:nvPicPr>
          <p:cNvPr id="3" name="Imagen 2" descr="Imagen que contiene plato, reloj&#10;&#10;Descripción generada automáticamente">
            <a:extLst>
              <a:ext uri="{FF2B5EF4-FFF2-40B4-BE49-F238E27FC236}">
                <a16:creationId xmlns:a16="http://schemas.microsoft.com/office/drawing/2014/main" id="{9EBA2BC1-0765-4B0D-AB9E-A213D36951D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202200" y="2774006"/>
            <a:ext cx="720000" cy="720000"/>
          </a:xfrm>
          <a:prstGeom prst="rect">
            <a:avLst/>
          </a:prstGeom>
        </p:spPr>
      </p:pic>
      <p:pic>
        <p:nvPicPr>
          <p:cNvPr id="6" name="Imagen 5" descr="Imagen que contiene dibujo, reloj, plato, señal&#10;&#10;Descripción generada automáticamente">
            <a:extLst>
              <a:ext uri="{FF2B5EF4-FFF2-40B4-BE49-F238E27FC236}">
                <a16:creationId xmlns:a16="http://schemas.microsoft.com/office/drawing/2014/main" id="{00A5B988-D3CD-48D3-9B74-EED5202A6B8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984319" y="2976482"/>
            <a:ext cx="360000" cy="360000"/>
          </a:xfrm>
          <a:prstGeom prst="rect">
            <a:avLst/>
          </a:prstGeom>
        </p:spPr>
      </p:pic>
      <p:pic>
        <p:nvPicPr>
          <p:cNvPr id="8" name="Imagen 7" descr="Imagen que contiene cuarto, señal&#10;&#10;Descripción generada automáticamente">
            <a:extLst>
              <a:ext uri="{FF2B5EF4-FFF2-40B4-BE49-F238E27FC236}">
                <a16:creationId xmlns:a16="http://schemas.microsoft.com/office/drawing/2014/main" id="{7B52F852-7EFE-49E7-A2F7-2868FD35D05C}"/>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168900" y="3063565"/>
            <a:ext cx="540000" cy="540000"/>
          </a:xfrm>
          <a:prstGeom prst="rect">
            <a:avLst/>
          </a:prstGeom>
        </p:spPr>
      </p:pic>
      <p:pic>
        <p:nvPicPr>
          <p:cNvPr id="10" name="Imagen 9" descr="Imagen que contiene señal, dibujo&#10;&#10;Descripción generada automáticamente">
            <a:extLst>
              <a:ext uri="{FF2B5EF4-FFF2-40B4-BE49-F238E27FC236}">
                <a16:creationId xmlns:a16="http://schemas.microsoft.com/office/drawing/2014/main" id="{D556F45C-68A1-4E70-BE21-D07F5FE76072}"/>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9248900" y="3059443"/>
            <a:ext cx="540000" cy="540000"/>
          </a:xfrm>
          <a:prstGeom prst="rect">
            <a:avLst/>
          </a:prstGeom>
        </p:spPr>
      </p:pic>
      <p:pic>
        <p:nvPicPr>
          <p:cNvPr id="12" name="Imagen 11" descr="Imagen que contiene dibujo, cuarto&#10;&#10;Descripción generada automáticamente">
            <a:extLst>
              <a:ext uri="{FF2B5EF4-FFF2-40B4-BE49-F238E27FC236}">
                <a16:creationId xmlns:a16="http://schemas.microsoft.com/office/drawing/2014/main" id="{B92DF94F-339E-4FEA-B742-7CE359B73A38}"/>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8708900" y="3066482"/>
            <a:ext cx="540000" cy="540000"/>
          </a:xfrm>
          <a:prstGeom prst="rect">
            <a:avLst/>
          </a:prstGeom>
        </p:spPr>
      </p:pic>
      <p:pic>
        <p:nvPicPr>
          <p:cNvPr id="16" name="Imagen 15" descr="Imagen que contiene dibujo, señal, cuarto, reloj&#10;&#10;Descripción generada automáticamente">
            <a:extLst>
              <a:ext uri="{FF2B5EF4-FFF2-40B4-BE49-F238E27FC236}">
                <a16:creationId xmlns:a16="http://schemas.microsoft.com/office/drawing/2014/main" id="{E9A621A2-B460-4BE4-9865-C9FBF4F9024E}"/>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9779570" y="3066482"/>
            <a:ext cx="540000" cy="540000"/>
          </a:xfrm>
          <a:prstGeom prst="rect">
            <a:avLst/>
          </a:prstGeom>
        </p:spPr>
      </p:pic>
      <p:cxnSp>
        <p:nvCxnSpPr>
          <p:cNvPr id="38" name="47 Conector recto">
            <a:extLst>
              <a:ext uri="{FF2B5EF4-FFF2-40B4-BE49-F238E27FC236}">
                <a16:creationId xmlns:a16="http://schemas.microsoft.com/office/drawing/2014/main" id="{FE3C942A-35DB-4DA4-B8A0-764B325B43FE}"/>
              </a:ext>
            </a:extLst>
          </p:cNvPr>
          <p:cNvCxnSpPr>
            <a:cxnSpLocks/>
          </p:cNvCxnSpPr>
          <p:nvPr/>
        </p:nvCxnSpPr>
        <p:spPr>
          <a:xfrm>
            <a:off x="10466904" y="2655016"/>
            <a:ext cx="0" cy="1038025"/>
          </a:xfrm>
          <a:prstGeom prst="line">
            <a:avLst/>
          </a:prstGeom>
          <a:ln w="76200">
            <a:solidFill>
              <a:srgbClr val="FF0000"/>
            </a:solidFill>
            <a:prstDash val="solid"/>
          </a:ln>
        </p:spPr>
        <p:style>
          <a:lnRef idx="1">
            <a:schemeClr val="accent1"/>
          </a:lnRef>
          <a:fillRef idx="0">
            <a:schemeClr val="accent1"/>
          </a:fillRef>
          <a:effectRef idx="0">
            <a:schemeClr val="accent1"/>
          </a:effectRef>
          <a:fontRef idx="minor">
            <a:schemeClr val="tx1"/>
          </a:fontRef>
        </p:style>
      </p:cxnSp>
      <p:pic>
        <p:nvPicPr>
          <p:cNvPr id="23" name="Imagen 22" descr="Imagen que contiene objeto, cuarto&#10;&#10;Descripción generada automáticamente">
            <a:extLst>
              <a:ext uri="{FF2B5EF4-FFF2-40B4-BE49-F238E27FC236}">
                <a16:creationId xmlns:a16="http://schemas.microsoft.com/office/drawing/2014/main" id="{9D0C4E95-FE01-4802-ADE5-F0E5F0B9430C}"/>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2331213" y="2593423"/>
            <a:ext cx="540000" cy="540000"/>
          </a:xfrm>
          <a:prstGeom prst="rect">
            <a:avLst/>
          </a:prstGeom>
        </p:spPr>
      </p:pic>
      <p:pic>
        <p:nvPicPr>
          <p:cNvPr id="9" name="Imagen 8" descr="Imagen que contiene exterior, edificio, naranja, hombre&#10;&#10;Descripción generada automáticamente">
            <a:extLst>
              <a:ext uri="{FF2B5EF4-FFF2-40B4-BE49-F238E27FC236}">
                <a16:creationId xmlns:a16="http://schemas.microsoft.com/office/drawing/2014/main" id="{14E7E5E6-926D-42A4-8DAB-DBA3C3FC9123}"/>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6318134" y="3844163"/>
            <a:ext cx="4241532" cy="2880000"/>
          </a:xfrm>
          <a:prstGeom prst="rect">
            <a:avLst/>
          </a:prstGeom>
        </p:spPr>
      </p:pic>
      <p:pic>
        <p:nvPicPr>
          <p:cNvPr id="5" name="Imagen 4" descr="Imagen que contiene exterior, persona, hombre, sostener&#10;&#10;Descripción generada automáticamente">
            <a:extLst>
              <a:ext uri="{FF2B5EF4-FFF2-40B4-BE49-F238E27FC236}">
                <a16:creationId xmlns:a16="http://schemas.microsoft.com/office/drawing/2014/main" id="{000EEB63-0871-45C1-8DD6-E1FA28192031}"/>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2490647" y="3856985"/>
            <a:ext cx="4173913" cy="2880000"/>
          </a:xfrm>
          <a:prstGeom prst="rect">
            <a:avLst/>
          </a:prstGeom>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a:extLst>
              <a:ext uri="{FF2B5EF4-FFF2-40B4-BE49-F238E27FC236}">
                <a16:creationId xmlns:a16="http://schemas.microsoft.com/office/drawing/2014/main" id="{E86F2B8F-5DFF-4FE2-AB83-571472840CA9}"/>
              </a:ext>
            </a:extLst>
          </p:cNvPr>
          <p:cNvSpPr>
            <a:spLocks noGrp="1"/>
          </p:cNvSpPr>
          <p:nvPr>
            <p:ph type="ctrTitle"/>
          </p:nvPr>
        </p:nvSpPr>
        <p:spPr>
          <a:xfrm>
            <a:off x="3645726" y="158383"/>
            <a:ext cx="6821178" cy="554136"/>
          </a:xfrm>
        </p:spPr>
        <p:txBody>
          <a:bodyPr>
            <a:noAutofit/>
          </a:bodyPr>
          <a:lstStyle/>
          <a:p>
            <a:pPr algn="r"/>
            <a:r>
              <a:rPr lang="es-ES" sz="2400" b="1" dirty="0">
                <a:solidFill>
                  <a:srgbClr val="C00000"/>
                </a:solidFill>
                <a:latin typeface="Roboto"/>
              </a:rPr>
              <a:t>Ficha Procedimiento Protocolo</a:t>
            </a:r>
            <a:endParaRPr lang="es-ES" sz="2400" dirty="0">
              <a:solidFill>
                <a:srgbClr val="C00000"/>
              </a:solidFill>
              <a:latin typeface="Roboto"/>
            </a:endParaRPr>
          </a:p>
        </p:txBody>
      </p:sp>
      <p:sp>
        <p:nvSpPr>
          <p:cNvPr id="27" name="26 CuadroTexto"/>
          <p:cNvSpPr txBox="1"/>
          <p:nvPr/>
        </p:nvSpPr>
        <p:spPr>
          <a:xfrm>
            <a:off x="440874" y="1420579"/>
            <a:ext cx="9590346" cy="4154984"/>
          </a:xfrm>
          <a:prstGeom prst="rect">
            <a:avLst/>
          </a:prstGeom>
          <a:noFill/>
        </p:spPr>
        <p:txBody>
          <a:bodyPr wrap="square" rtlCol="0">
            <a:spAutoFit/>
          </a:bodyPr>
          <a:lstStyle/>
          <a:p>
            <a:pPr marL="457200" indent="-457200" algn="just">
              <a:buBlip>
                <a:blip r:embed="rId2"/>
              </a:buBlip>
            </a:pPr>
            <a:r>
              <a:rPr lang="es-ES" sz="2400" dirty="0">
                <a:solidFill>
                  <a:srgbClr val="C00000"/>
                </a:solidFill>
                <a:latin typeface="Roboto" panose="02000000000000000000"/>
              </a:rPr>
              <a:t>La zona de entrega de medallas deberá tener el perímetro completamente cerrado.</a:t>
            </a:r>
          </a:p>
          <a:p>
            <a:pPr marL="457200" indent="-457200" algn="just">
              <a:buBlip>
                <a:blip r:embed="rId2"/>
              </a:buBlip>
            </a:pPr>
            <a:r>
              <a:rPr lang="es-ES" sz="2400" dirty="0">
                <a:solidFill>
                  <a:srgbClr val="C00000"/>
                </a:solidFill>
                <a:latin typeface="Roboto" panose="02000000000000000000"/>
              </a:rPr>
              <a:t>Las entregas se realizarán al finalizar cada competición, y al tratarse de competiciones de equipos, se harán de manera individualizada, equipo por equipo</a:t>
            </a:r>
          </a:p>
          <a:p>
            <a:pPr marL="457200" indent="-457200" algn="just">
              <a:buBlip>
                <a:blip r:embed="rId2"/>
              </a:buBlip>
            </a:pPr>
            <a:r>
              <a:rPr lang="es-ES" sz="2400" dirty="0">
                <a:solidFill>
                  <a:srgbClr val="C00000"/>
                </a:solidFill>
                <a:latin typeface="Roboto" panose="02000000000000000000"/>
              </a:rPr>
              <a:t>Solo podrán permanecer en esta zona los deportistas que vayan a subir al podio, las autoridades que realizarán las entregas y el personal de staff y voluntarios que gestionen las entregas</a:t>
            </a:r>
          </a:p>
          <a:p>
            <a:pPr marL="457200" indent="-457200" algn="just">
              <a:buBlip>
                <a:blip r:embed="rId2"/>
              </a:buBlip>
            </a:pPr>
            <a:r>
              <a:rPr lang="es-ES" sz="2400" dirty="0">
                <a:solidFill>
                  <a:srgbClr val="C00000"/>
                </a:solidFill>
                <a:latin typeface="Roboto" panose="02000000000000000000"/>
              </a:rPr>
              <a:t>Solo los medios de comunicación acreditados, podrán permanecer en la zona designada para la entrega</a:t>
            </a:r>
          </a:p>
          <a:p>
            <a:pPr marL="457200" indent="-457200">
              <a:buBlip>
                <a:blip r:embed="rId2"/>
              </a:buBlip>
            </a:pPr>
            <a:endParaRPr lang="es-ES" sz="2400" dirty="0">
              <a:solidFill>
                <a:srgbClr val="C00000"/>
              </a:solidFill>
              <a:latin typeface="Roboto" panose="02000000000000000000"/>
            </a:endParaRPr>
          </a:p>
        </p:txBody>
      </p:sp>
    </p:spTree>
    <p:extLst>
      <p:ext uri="{BB962C8B-B14F-4D97-AF65-F5344CB8AC3E}">
        <p14:creationId xmlns:p14="http://schemas.microsoft.com/office/powerpoint/2010/main" val="117954126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a:extLst>
              <a:ext uri="{FF2B5EF4-FFF2-40B4-BE49-F238E27FC236}">
                <a16:creationId xmlns:a16="http://schemas.microsoft.com/office/drawing/2014/main" id="{E86F2B8F-5DFF-4FE2-AB83-571472840CA9}"/>
              </a:ext>
            </a:extLst>
          </p:cNvPr>
          <p:cNvSpPr>
            <a:spLocks noGrp="1"/>
          </p:cNvSpPr>
          <p:nvPr>
            <p:ph type="ctrTitle"/>
          </p:nvPr>
        </p:nvSpPr>
        <p:spPr>
          <a:xfrm>
            <a:off x="3645726" y="158383"/>
            <a:ext cx="6821178" cy="554136"/>
          </a:xfrm>
        </p:spPr>
        <p:txBody>
          <a:bodyPr>
            <a:noAutofit/>
          </a:bodyPr>
          <a:lstStyle/>
          <a:p>
            <a:pPr algn="r"/>
            <a:r>
              <a:rPr lang="es-ES" sz="2400" b="1" dirty="0">
                <a:solidFill>
                  <a:srgbClr val="C00000"/>
                </a:solidFill>
                <a:latin typeface="Roboto"/>
              </a:rPr>
              <a:t>Ficha Procedimiento Protocolo</a:t>
            </a:r>
            <a:endParaRPr lang="es-ES" sz="2400" dirty="0">
              <a:solidFill>
                <a:srgbClr val="C00000"/>
              </a:solidFill>
              <a:latin typeface="Roboto"/>
            </a:endParaRPr>
          </a:p>
        </p:txBody>
      </p:sp>
      <p:pic>
        <p:nvPicPr>
          <p:cNvPr id="5" name="Imagen 4" descr="Imagen que contiene dibujo, señal&#10;&#10;Descripción generada automáticamente">
            <a:extLst>
              <a:ext uri="{FF2B5EF4-FFF2-40B4-BE49-F238E27FC236}">
                <a16:creationId xmlns:a16="http://schemas.microsoft.com/office/drawing/2014/main" id="{47843BF1-518D-49AB-8F63-443EC951601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645726" y="3781425"/>
            <a:ext cx="360000" cy="360000"/>
          </a:xfrm>
          <a:prstGeom prst="rect">
            <a:avLst/>
          </a:prstGeom>
        </p:spPr>
      </p:pic>
      <p:sp>
        <p:nvSpPr>
          <p:cNvPr id="6" name="Rectángulo 5">
            <a:extLst>
              <a:ext uri="{FF2B5EF4-FFF2-40B4-BE49-F238E27FC236}">
                <a16:creationId xmlns:a16="http://schemas.microsoft.com/office/drawing/2014/main" id="{9BBD8DEA-AC04-4D57-82FF-09BA57B74029}"/>
              </a:ext>
            </a:extLst>
          </p:cNvPr>
          <p:cNvSpPr/>
          <p:nvPr/>
        </p:nvSpPr>
        <p:spPr>
          <a:xfrm>
            <a:off x="6977007" y="3342132"/>
            <a:ext cx="540000" cy="144000"/>
          </a:xfrm>
          <a:prstGeom prst="rect">
            <a:avLst/>
          </a:prstGeom>
          <a:solidFill>
            <a:schemeClr val="bg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s-ES" dirty="0">
                <a:solidFill>
                  <a:sysClr val="windowText" lastClr="000000"/>
                </a:solidFill>
              </a:rPr>
              <a:t>3</a:t>
            </a:r>
          </a:p>
        </p:txBody>
      </p:sp>
      <p:sp>
        <p:nvSpPr>
          <p:cNvPr id="7" name="Rectángulo 6">
            <a:extLst>
              <a:ext uri="{FF2B5EF4-FFF2-40B4-BE49-F238E27FC236}">
                <a16:creationId xmlns:a16="http://schemas.microsoft.com/office/drawing/2014/main" id="{0048E739-D8CB-4401-8883-057B59513BC7}"/>
              </a:ext>
            </a:extLst>
          </p:cNvPr>
          <p:cNvSpPr/>
          <p:nvPr/>
        </p:nvSpPr>
        <p:spPr>
          <a:xfrm>
            <a:off x="5469963" y="3277425"/>
            <a:ext cx="540000" cy="216000"/>
          </a:xfrm>
          <a:prstGeom prst="rect">
            <a:avLst/>
          </a:prstGeom>
          <a:solidFill>
            <a:schemeClr val="bg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s-ES" dirty="0">
                <a:solidFill>
                  <a:sysClr val="windowText" lastClr="000000"/>
                </a:solidFill>
              </a:rPr>
              <a:t>2</a:t>
            </a:r>
          </a:p>
        </p:txBody>
      </p:sp>
      <p:sp>
        <p:nvSpPr>
          <p:cNvPr id="8" name="Rectángulo 7">
            <a:extLst>
              <a:ext uri="{FF2B5EF4-FFF2-40B4-BE49-F238E27FC236}">
                <a16:creationId xmlns:a16="http://schemas.microsoft.com/office/drawing/2014/main" id="{4465490F-8FDD-44AE-AD14-7C63A752AFDE}"/>
              </a:ext>
            </a:extLst>
          </p:cNvPr>
          <p:cNvSpPr/>
          <p:nvPr/>
        </p:nvSpPr>
        <p:spPr>
          <a:xfrm>
            <a:off x="6223485" y="3205425"/>
            <a:ext cx="540000" cy="288000"/>
          </a:xfrm>
          <a:prstGeom prst="rect">
            <a:avLst/>
          </a:prstGeom>
          <a:solidFill>
            <a:schemeClr val="bg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s-ES" dirty="0">
                <a:solidFill>
                  <a:sysClr val="windowText" lastClr="000000"/>
                </a:solidFill>
              </a:rPr>
              <a:t>1</a:t>
            </a:r>
          </a:p>
        </p:txBody>
      </p:sp>
      <p:cxnSp>
        <p:nvCxnSpPr>
          <p:cNvPr id="9" name="31 Conector recto">
            <a:extLst>
              <a:ext uri="{FF2B5EF4-FFF2-40B4-BE49-F238E27FC236}">
                <a16:creationId xmlns:a16="http://schemas.microsoft.com/office/drawing/2014/main" id="{AF8EDD0B-D6CF-4ED2-98A8-293596886C9F}"/>
              </a:ext>
            </a:extLst>
          </p:cNvPr>
          <p:cNvCxnSpPr>
            <a:cxnSpLocks/>
          </p:cNvCxnSpPr>
          <p:nvPr/>
        </p:nvCxnSpPr>
        <p:spPr>
          <a:xfrm>
            <a:off x="5050478" y="2986724"/>
            <a:ext cx="2844500" cy="0"/>
          </a:xfrm>
          <a:prstGeom prst="line">
            <a:avLst/>
          </a:prstGeom>
          <a:ln w="76200">
            <a:solidFill>
              <a:srgbClr val="FF0000"/>
            </a:solidFill>
            <a:prstDash val="solid"/>
          </a:ln>
        </p:spPr>
        <p:style>
          <a:lnRef idx="1">
            <a:schemeClr val="accent1"/>
          </a:lnRef>
          <a:fillRef idx="0">
            <a:schemeClr val="accent1"/>
          </a:fillRef>
          <a:effectRef idx="0">
            <a:schemeClr val="accent1"/>
          </a:effectRef>
          <a:fontRef idx="minor">
            <a:schemeClr val="tx1"/>
          </a:fontRef>
        </p:style>
      </p:cxnSp>
      <p:pic>
        <p:nvPicPr>
          <p:cNvPr id="10" name="Imagen 9" descr="Imagen que contiene dibujo, señal&#10;&#10;Descripción generada automáticamente">
            <a:extLst>
              <a:ext uri="{FF2B5EF4-FFF2-40B4-BE49-F238E27FC236}">
                <a16:creationId xmlns:a16="http://schemas.microsoft.com/office/drawing/2014/main" id="{26E0FE59-4757-4FAE-A2FA-E593F05D7AF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645726" y="4293825"/>
            <a:ext cx="360000" cy="360000"/>
          </a:xfrm>
          <a:prstGeom prst="rect">
            <a:avLst/>
          </a:prstGeom>
        </p:spPr>
      </p:pic>
      <p:pic>
        <p:nvPicPr>
          <p:cNvPr id="11" name="Imagen 10" descr="Imagen que contiene dibujo, señal&#10;&#10;Descripción generada automáticamente">
            <a:extLst>
              <a:ext uri="{FF2B5EF4-FFF2-40B4-BE49-F238E27FC236}">
                <a16:creationId xmlns:a16="http://schemas.microsoft.com/office/drawing/2014/main" id="{B3B3AA53-C1E3-4694-AF7C-D3FE1F65687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645726" y="4806225"/>
            <a:ext cx="360000" cy="360000"/>
          </a:xfrm>
          <a:prstGeom prst="rect">
            <a:avLst/>
          </a:prstGeom>
        </p:spPr>
      </p:pic>
      <p:pic>
        <p:nvPicPr>
          <p:cNvPr id="12" name="Imagen 11" descr="Imagen que contiene dibujo, señal&#10;&#10;Descripción generada automáticamente">
            <a:extLst>
              <a:ext uri="{FF2B5EF4-FFF2-40B4-BE49-F238E27FC236}">
                <a16:creationId xmlns:a16="http://schemas.microsoft.com/office/drawing/2014/main" id="{6779DCA6-1202-4C1E-9889-E32D943130B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232204" y="3781425"/>
            <a:ext cx="360000" cy="360000"/>
          </a:xfrm>
          <a:prstGeom prst="rect">
            <a:avLst/>
          </a:prstGeom>
        </p:spPr>
      </p:pic>
      <p:pic>
        <p:nvPicPr>
          <p:cNvPr id="13" name="Imagen 12" descr="Imagen que contiene dibujo, señal&#10;&#10;Descripción generada automáticamente">
            <a:extLst>
              <a:ext uri="{FF2B5EF4-FFF2-40B4-BE49-F238E27FC236}">
                <a16:creationId xmlns:a16="http://schemas.microsoft.com/office/drawing/2014/main" id="{6FA41583-02DC-4841-846B-445BF372FAA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232204" y="4293825"/>
            <a:ext cx="360000" cy="360000"/>
          </a:xfrm>
          <a:prstGeom prst="rect">
            <a:avLst/>
          </a:prstGeom>
        </p:spPr>
      </p:pic>
      <p:pic>
        <p:nvPicPr>
          <p:cNvPr id="14" name="Imagen 13" descr="Imagen que contiene dibujo, señal&#10;&#10;Descripción generada automáticamente">
            <a:extLst>
              <a:ext uri="{FF2B5EF4-FFF2-40B4-BE49-F238E27FC236}">
                <a16:creationId xmlns:a16="http://schemas.microsoft.com/office/drawing/2014/main" id="{933E682E-4457-4317-BF38-BA63FBF084D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232204" y="4806225"/>
            <a:ext cx="360000" cy="360000"/>
          </a:xfrm>
          <a:prstGeom prst="rect">
            <a:avLst/>
          </a:prstGeom>
        </p:spPr>
      </p:pic>
      <p:pic>
        <p:nvPicPr>
          <p:cNvPr id="15" name="Imagen 14" descr="Imagen que contiene dibujo, señal&#10;&#10;Descripción generada automáticamente">
            <a:extLst>
              <a:ext uri="{FF2B5EF4-FFF2-40B4-BE49-F238E27FC236}">
                <a16:creationId xmlns:a16="http://schemas.microsoft.com/office/drawing/2014/main" id="{5B363441-CE21-43EB-B5F5-105C151F957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818682" y="3781425"/>
            <a:ext cx="360000" cy="360000"/>
          </a:xfrm>
          <a:prstGeom prst="rect">
            <a:avLst/>
          </a:prstGeom>
        </p:spPr>
      </p:pic>
      <p:pic>
        <p:nvPicPr>
          <p:cNvPr id="16" name="Imagen 15" descr="Imagen que contiene dibujo, señal&#10;&#10;Descripción generada automáticamente">
            <a:extLst>
              <a:ext uri="{FF2B5EF4-FFF2-40B4-BE49-F238E27FC236}">
                <a16:creationId xmlns:a16="http://schemas.microsoft.com/office/drawing/2014/main" id="{4A7FA83F-6D12-4A94-AF53-981E7B9698E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818682" y="4293825"/>
            <a:ext cx="360000" cy="360000"/>
          </a:xfrm>
          <a:prstGeom prst="rect">
            <a:avLst/>
          </a:prstGeom>
        </p:spPr>
      </p:pic>
      <p:pic>
        <p:nvPicPr>
          <p:cNvPr id="17" name="Imagen 16" descr="Imagen que contiene dibujo, señal&#10;&#10;Descripción generada automáticamente">
            <a:extLst>
              <a:ext uri="{FF2B5EF4-FFF2-40B4-BE49-F238E27FC236}">
                <a16:creationId xmlns:a16="http://schemas.microsoft.com/office/drawing/2014/main" id="{5DC0B9D2-D0E6-4F41-9A17-101A8AF43AC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818682" y="4806225"/>
            <a:ext cx="360000" cy="360000"/>
          </a:xfrm>
          <a:prstGeom prst="rect">
            <a:avLst/>
          </a:prstGeom>
        </p:spPr>
      </p:pic>
      <p:pic>
        <p:nvPicPr>
          <p:cNvPr id="18" name="Imagen 17" descr="Imagen que contiene dibujo, señal&#10;&#10;Descripción generada automáticamente">
            <a:extLst>
              <a:ext uri="{FF2B5EF4-FFF2-40B4-BE49-F238E27FC236}">
                <a16:creationId xmlns:a16="http://schemas.microsoft.com/office/drawing/2014/main" id="{82461B99-CF60-4605-805C-FC730A0071D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431921" y="3781425"/>
            <a:ext cx="360000" cy="360000"/>
          </a:xfrm>
          <a:prstGeom prst="rect">
            <a:avLst/>
          </a:prstGeom>
        </p:spPr>
      </p:pic>
      <p:pic>
        <p:nvPicPr>
          <p:cNvPr id="19" name="Imagen 18" descr="Imagen que contiene dibujo, señal&#10;&#10;Descripción generada automáticamente">
            <a:extLst>
              <a:ext uri="{FF2B5EF4-FFF2-40B4-BE49-F238E27FC236}">
                <a16:creationId xmlns:a16="http://schemas.microsoft.com/office/drawing/2014/main" id="{76A14BB8-96CF-4A03-A055-B73E9857AAF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431921" y="4293825"/>
            <a:ext cx="360000" cy="360000"/>
          </a:xfrm>
          <a:prstGeom prst="rect">
            <a:avLst/>
          </a:prstGeom>
        </p:spPr>
      </p:pic>
      <p:pic>
        <p:nvPicPr>
          <p:cNvPr id="20" name="Imagen 19" descr="Imagen que contiene dibujo, señal&#10;&#10;Descripción generada automáticamente">
            <a:extLst>
              <a:ext uri="{FF2B5EF4-FFF2-40B4-BE49-F238E27FC236}">
                <a16:creationId xmlns:a16="http://schemas.microsoft.com/office/drawing/2014/main" id="{9D8E11F7-634B-4148-BCFE-5DF6D04E4FC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431921" y="4806225"/>
            <a:ext cx="360000" cy="360000"/>
          </a:xfrm>
          <a:prstGeom prst="rect">
            <a:avLst/>
          </a:prstGeom>
        </p:spPr>
      </p:pic>
      <p:cxnSp>
        <p:nvCxnSpPr>
          <p:cNvPr id="21" name="31 Conector recto">
            <a:extLst>
              <a:ext uri="{FF2B5EF4-FFF2-40B4-BE49-F238E27FC236}">
                <a16:creationId xmlns:a16="http://schemas.microsoft.com/office/drawing/2014/main" id="{1451306A-2238-4916-AF5C-39148154A1AD}"/>
              </a:ext>
            </a:extLst>
          </p:cNvPr>
          <p:cNvCxnSpPr>
            <a:cxnSpLocks/>
          </p:cNvCxnSpPr>
          <p:nvPr/>
        </p:nvCxnSpPr>
        <p:spPr>
          <a:xfrm>
            <a:off x="4439259" y="2533482"/>
            <a:ext cx="4085111" cy="0"/>
          </a:xfrm>
          <a:prstGeom prst="line">
            <a:avLst/>
          </a:prstGeom>
          <a:ln w="7620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23" name="31 Conector recto">
            <a:extLst>
              <a:ext uri="{FF2B5EF4-FFF2-40B4-BE49-F238E27FC236}">
                <a16:creationId xmlns:a16="http://schemas.microsoft.com/office/drawing/2014/main" id="{226BBB7B-6C50-4BAF-BC94-8D35BF39DF50}"/>
              </a:ext>
            </a:extLst>
          </p:cNvPr>
          <p:cNvCxnSpPr>
            <a:cxnSpLocks/>
          </p:cNvCxnSpPr>
          <p:nvPr/>
        </p:nvCxnSpPr>
        <p:spPr>
          <a:xfrm flipV="1">
            <a:off x="4005726" y="2533482"/>
            <a:ext cx="433533" cy="808650"/>
          </a:xfrm>
          <a:prstGeom prst="line">
            <a:avLst/>
          </a:prstGeom>
          <a:ln w="7620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26" name="31 Conector recto">
            <a:extLst>
              <a:ext uri="{FF2B5EF4-FFF2-40B4-BE49-F238E27FC236}">
                <a16:creationId xmlns:a16="http://schemas.microsoft.com/office/drawing/2014/main" id="{6F2EC564-AFAD-4BF8-80DB-8B46691EA604}"/>
              </a:ext>
            </a:extLst>
          </p:cNvPr>
          <p:cNvCxnSpPr>
            <a:cxnSpLocks/>
          </p:cNvCxnSpPr>
          <p:nvPr/>
        </p:nvCxnSpPr>
        <p:spPr>
          <a:xfrm flipH="1" flipV="1">
            <a:off x="8506197" y="2549408"/>
            <a:ext cx="525719" cy="874632"/>
          </a:xfrm>
          <a:prstGeom prst="line">
            <a:avLst/>
          </a:prstGeom>
          <a:ln w="7620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30" name="31 Conector recto">
            <a:extLst>
              <a:ext uri="{FF2B5EF4-FFF2-40B4-BE49-F238E27FC236}">
                <a16:creationId xmlns:a16="http://schemas.microsoft.com/office/drawing/2014/main" id="{E8857CC9-C4A3-4211-9812-02AD1D38EB88}"/>
              </a:ext>
            </a:extLst>
          </p:cNvPr>
          <p:cNvCxnSpPr>
            <a:cxnSpLocks/>
          </p:cNvCxnSpPr>
          <p:nvPr/>
        </p:nvCxnSpPr>
        <p:spPr>
          <a:xfrm>
            <a:off x="1852551" y="3367941"/>
            <a:ext cx="2153175" cy="0"/>
          </a:xfrm>
          <a:prstGeom prst="line">
            <a:avLst/>
          </a:prstGeom>
          <a:ln w="7620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32" name="31 Conector recto">
            <a:extLst>
              <a:ext uri="{FF2B5EF4-FFF2-40B4-BE49-F238E27FC236}">
                <a16:creationId xmlns:a16="http://schemas.microsoft.com/office/drawing/2014/main" id="{E936BDD5-DB92-472D-9642-8D6A20E4A185}"/>
              </a:ext>
            </a:extLst>
          </p:cNvPr>
          <p:cNvCxnSpPr>
            <a:cxnSpLocks/>
          </p:cNvCxnSpPr>
          <p:nvPr/>
        </p:nvCxnSpPr>
        <p:spPr>
          <a:xfrm flipV="1">
            <a:off x="1852551" y="3871668"/>
            <a:ext cx="0" cy="2117974"/>
          </a:xfrm>
          <a:prstGeom prst="line">
            <a:avLst/>
          </a:prstGeom>
          <a:ln w="7620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34" name="31 Conector recto">
            <a:extLst>
              <a:ext uri="{FF2B5EF4-FFF2-40B4-BE49-F238E27FC236}">
                <a16:creationId xmlns:a16="http://schemas.microsoft.com/office/drawing/2014/main" id="{A2A73291-2468-437E-BC9B-FCD8D324551B}"/>
              </a:ext>
            </a:extLst>
          </p:cNvPr>
          <p:cNvCxnSpPr>
            <a:cxnSpLocks/>
          </p:cNvCxnSpPr>
          <p:nvPr/>
        </p:nvCxnSpPr>
        <p:spPr>
          <a:xfrm flipV="1">
            <a:off x="1849725" y="5989642"/>
            <a:ext cx="7268377" cy="0"/>
          </a:xfrm>
          <a:prstGeom prst="line">
            <a:avLst/>
          </a:prstGeom>
          <a:ln w="7620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36" name="31 Conector recto">
            <a:extLst>
              <a:ext uri="{FF2B5EF4-FFF2-40B4-BE49-F238E27FC236}">
                <a16:creationId xmlns:a16="http://schemas.microsoft.com/office/drawing/2014/main" id="{45AB581F-FC29-4093-BAC9-5C8BD22664DA}"/>
              </a:ext>
            </a:extLst>
          </p:cNvPr>
          <p:cNvCxnSpPr>
            <a:cxnSpLocks/>
          </p:cNvCxnSpPr>
          <p:nvPr/>
        </p:nvCxnSpPr>
        <p:spPr>
          <a:xfrm flipV="1">
            <a:off x="9103168" y="3793020"/>
            <a:ext cx="0" cy="2196622"/>
          </a:xfrm>
          <a:prstGeom prst="line">
            <a:avLst/>
          </a:prstGeom>
          <a:ln w="7620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38" name="31 Conector recto">
            <a:extLst>
              <a:ext uri="{FF2B5EF4-FFF2-40B4-BE49-F238E27FC236}">
                <a16:creationId xmlns:a16="http://schemas.microsoft.com/office/drawing/2014/main" id="{B349061C-44FA-4C89-9270-481FDE6F86DF}"/>
              </a:ext>
            </a:extLst>
          </p:cNvPr>
          <p:cNvCxnSpPr>
            <a:cxnSpLocks/>
          </p:cNvCxnSpPr>
          <p:nvPr/>
        </p:nvCxnSpPr>
        <p:spPr>
          <a:xfrm>
            <a:off x="5050478" y="5302413"/>
            <a:ext cx="2844500" cy="0"/>
          </a:xfrm>
          <a:prstGeom prst="line">
            <a:avLst/>
          </a:prstGeom>
          <a:ln w="7620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41" name="31 Conector recto">
            <a:extLst>
              <a:ext uri="{FF2B5EF4-FFF2-40B4-BE49-F238E27FC236}">
                <a16:creationId xmlns:a16="http://schemas.microsoft.com/office/drawing/2014/main" id="{C65E3EA5-45D8-4ABF-B109-67E2BE8F27B1}"/>
              </a:ext>
            </a:extLst>
          </p:cNvPr>
          <p:cNvCxnSpPr>
            <a:cxnSpLocks/>
          </p:cNvCxnSpPr>
          <p:nvPr/>
        </p:nvCxnSpPr>
        <p:spPr>
          <a:xfrm flipV="1">
            <a:off x="5050478" y="5302413"/>
            <a:ext cx="0" cy="687230"/>
          </a:xfrm>
          <a:prstGeom prst="line">
            <a:avLst/>
          </a:prstGeom>
          <a:ln w="7620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43" name="31 Conector recto">
            <a:extLst>
              <a:ext uri="{FF2B5EF4-FFF2-40B4-BE49-F238E27FC236}">
                <a16:creationId xmlns:a16="http://schemas.microsoft.com/office/drawing/2014/main" id="{6305DC96-D88C-4620-B38F-6306AB3CACB0}"/>
              </a:ext>
            </a:extLst>
          </p:cNvPr>
          <p:cNvCxnSpPr>
            <a:cxnSpLocks/>
          </p:cNvCxnSpPr>
          <p:nvPr/>
        </p:nvCxnSpPr>
        <p:spPr>
          <a:xfrm flipV="1">
            <a:off x="7896464" y="5302413"/>
            <a:ext cx="0" cy="687230"/>
          </a:xfrm>
          <a:prstGeom prst="line">
            <a:avLst/>
          </a:prstGeom>
          <a:ln w="76200">
            <a:solidFill>
              <a:schemeClr val="tx1"/>
            </a:solidFill>
            <a:prstDash val="sysDash"/>
          </a:ln>
        </p:spPr>
        <p:style>
          <a:lnRef idx="1">
            <a:schemeClr val="accent1"/>
          </a:lnRef>
          <a:fillRef idx="0">
            <a:schemeClr val="accent1"/>
          </a:fillRef>
          <a:effectRef idx="0">
            <a:schemeClr val="accent1"/>
          </a:effectRef>
          <a:fontRef idx="minor">
            <a:schemeClr val="tx1"/>
          </a:fontRef>
        </p:style>
      </p:cxnSp>
      <p:pic>
        <p:nvPicPr>
          <p:cNvPr id="46" name="Imagen 45" descr="Imagen que contiene dibujo, reloj, plato, señal&#10;&#10;Descripción generada automáticamente">
            <a:extLst>
              <a:ext uri="{FF2B5EF4-FFF2-40B4-BE49-F238E27FC236}">
                <a16:creationId xmlns:a16="http://schemas.microsoft.com/office/drawing/2014/main" id="{297C6C1C-955E-4CED-A4F0-19B318CDF8E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519803" y="3493425"/>
            <a:ext cx="360000" cy="360000"/>
          </a:xfrm>
          <a:prstGeom prst="rect">
            <a:avLst/>
          </a:prstGeom>
        </p:spPr>
      </p:pic>
      <p:pic>
        <p:nvPicPr>
          <p:cNvPr id="47" name="Imagen 46" descr="Imagen que contiene dibujo, reloj, plato, señal&#10;&#10;Descripción generada automáticamente">
            <a:extLst>
              <a:ext uri="{FF2B5EF4-FFF2-40B4-BE49-F238E27FC236}">
                <a16:creationId xmlns:a16="http://schemas.microsoft.com/office/drawing/2014/main" id="{E071E4BD-88C3-46DB-AA8F-0B28779339A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743168" y="3465825"/>
            <a:ext cx="360000" cy="360000"/>
          </a:xfrm>
          <a:prstGeom prst="rect">
            <a:avLst/>
          </a:prstGeom>
        </p:spPr>
      </p:pic>
      <p:pic>
        <p:nvPicPr>
          <p:cNvPr id="48" name="Imagen 47" descr="Imagen que contiene objeto, reloj, dibujo, blanco&#10;&#10;Descripción generada automáticamente">
            <a:extLst>
              <a:ext uri="{FF2B5EF4-FFF2-40B4-BE49-F238E27FC236}">
                <a16:creationId xmlns:a16="http://schemas.microsoft.com/office/drawing/2014/main" id="{961ECD32-18A5-4779-9C58-1D70F75F153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5918182" y="5388106"/>
            <a:ext cx="432000" cy="432000"/>
          </a:xfrm>
          <a:prstGeom prst="rect">
            <a:avLst/>
          </a:prstGeom>
        </p:spPr>
      </p:pic>
      <p:pic>
        <p:nvPicPr>
          <p:cNvPr id="49" name="Imagen 48" descr="Imagen que contiene plato&#10;&#10;Descripción generada automáticamente">
            <a:extLst>
              <a:ext uri="{FF2B5EF4-FFF2-40B4-BE49-F238E27FC236}">
                <a16:creationId xmlns:a16="http://schemas.microsoft.com/office/drawing/2014/main" id="{6E1F075F-3CF7-4171-8A1D-002248667CD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595274" y="5380377"/>
            <a:ext cx="432000" cy="432000"/>
          </a:xfrm>
          <a:prstGeom prst="rect">
            <a:avLst/>
          </a:prstGeom>
        </p:spPr>
      </p:pic>
    </p:spTree>
    <p:extLst>
      <p:ext uri="{BB962C8B-B14F-4D97-AF65-F5344CB8AC3E}">
        <p14:creationId xmlns:p14="http://schemas.microsoft.com/office/powerpoint/2010/main" val="134244159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a:extLst>
              <a:ext uri="{FF2B5EF4-FFF2-40B4-BE49-F238E27FC236}">
                <a16:creationId xmlns:a16="http://schemas.microsoft.com/office/drawing/2014/main" id="{E86F2B8F-5DFF-4FE2-AB83-571472840CA9}"/>
              </a:ext>
            </a:extLst>
          </p:cNvPr>
          <p:cNvSpPr>
            <a:spLocks noGrp="1"/>
          </p:cNvSpPr>
          <p:nvPr>
            <p:ph type="ctrTitle"/>
          </p:nvPr>
        </p:nvSpPr>
        <p:spPr>
          <a:xfrm>
            <a:off x="3645726" y="158383"/>
            <a:ext cx="6821178" cy="554136"/>
          </a:xfrm>
        </p:spPr>
        <p:txBody>
          <a:bodyPr>
            <a:noAutofit/>
          </a:bodyPr>
          <a:lstStyle/>
          <a:p>
            <a:pPr algn="r"/>
            <a:r>
              <a:rPr lang="es-ES" sz="2400" b="1" dirty="0">
                <a:solidFill>
                  <a:srgbClr val="C00000"/>
                </a:solidFill>
                <a:latin typeface="Roboto"/>
              </a:rPr>
              <a:t>Ficha Procedimiento Protocolo / Clubes</a:t>
            </a:r>
            <a:endParaRPr lang="es-ES" sz="2400" dirty="0">
              <a:solidFill>
                <a:srgbClr val="C00000"/>
              </a:solidFill>
              <a:latin typeface="Roboto"/>
            </a:endParaRPr>
          </a:p>
        </p:txBody>
      </p:sp>
      <p:sp>
        <p:nvSpPr>
          <p:cNvPr id="27" name="26 CuadroTexto"/>
          <p:cNvSpPr txBox="1"/>
          <p:nvPr/>
        </p:nvSpPr>
        <p:spPr>
          <a:xfrm>
            <a:off x="440874" y="1420579"/>
            <a:ext cx="9590346" cy="4893647"/>
          </a:xfrm>
          <a:prstGeom prst="rect">
            <a:avLst/>
          </a:prstGeom>
          <a:noFill/>
        </p:spPr>
        <p:txBody>
          <a:bodyPr wrap="square" rtlCol="0">
            <a:spAutoFit/>
          </a:bodyPr>
          <a:lstStyle/>
          <a:p>
            <a:pPr marL="457200" indent="-457200" algn="just">
              <a:buBlip>
                <a:blip r:embed="rId2"/>
              </a:buBlip>
            </a:pPr>
            <a:r>
              <a:rPr lang="es-ES" sz="2400" dirty="0">
                <a:solidFill>
                  <a:srgbClr val="C00000"/>
                </a:solidFill>
                <a:latin typeface="Roboto" panose="02000000000000000000"/>
              </a:rPr>
              <a:t>Solo se subirá al podio </a:t>
            </a:r>
            <a:r>
              <a:rPr lang="es-ES" sz="2400">
                <a:solidFill>
                  <a:srgbClr val="C00000"/>
                </a:solidFill>
                <a:latin typeface="Roboto" panose="02000000000000000000"/>
              </a:rPr>
              <a:t>un representante de cada club</a:t>
            </a:r>
          </a:p>
          <a:p>
            <a:pPr marL="457200" indent="-457200" algn="just">
              <a:buBlip>
                <a:blip r:embed="rId2"/>
              </a:buBlip>
            </a:pPr>
            <a:r>
              <a:rPr lang="es-ES" sz="2400" dirty="0">
                <a:solidFill>
                  <a:srgbClr val="C00000"/>
                </a:solidFill>
                <a:latin typeface="Roboto" panose="02000000000000000000"/>
              </a:rPr>
              <a:t>Un voluntario prepara los trofeos/ medallas en una bandeja. Debe llevar guantes y mascarilla.</a:t>
            </a:r>
          </a:p>
          <a:p>
            <a:pPr marL="457200" indent="-457200" algn="just">
              <a:buBlip>
                <a:blip r:embed="rId2"/>
              </a:buBlip>
            </a:pPr>
            <a:r>
              <a:rPr lang="es-ES" sz="2400" dirty="0">
                <a:solidFill>
                  <a:srgbClr val="C00000"/>
                </a:solidFill>
                <a:latin typeface="Roboto" panose="02000000000000000000"/>
              </a:rPr>
              <a:t>Los trofeos/ medallas se ponen sobre una bandeja. La autoridad coge la bandeja y la ofrece para que cada deportista coja su trofeo o medalla.</a:t>
            </a:r>
          </a:p>
          <a:p>
            <a:pPr marL="457200" indent="-457200" algn="just">
              <a:buBlip>
                <a:blip r:embed="rId2"/>
              </a:buBlip>
            </a:pPr>
            <a:r>
              <a:rPr lang="es-ES" sz="2400" dirty="0">
                <a:solidFill>
                  <a:srgbClr val="C00000"/>
                </a:solidFill>
                <a:latin typeface="Roboto" panose="02000000000000000000"/>
              </a:rPr>
              <a:t>El voluntario desinfecta la bandeja entre podios.</a:t>
            </a:r>
          </a:p>
          <a:p>
            <a:pPr marL="457200" indent="-457200" algn="just">
              <a:buBlip>
                <a:blip r:embed="rId2"/>
              </a:buBlip>
            </a:pPr>
            <a:r>
              <a:rPr lang="es-ES" sz="2400" dirty="0">
                <a:solidFill>
                  <a:srgbClr val="C00000"/>
                </a:solidFill>
                <a:latin typeface="Roboto" panose="02000000000000000000"/>
              </a:rPr>
              <a:t>Una sola autoridad por cada podio que se entrega. Debe llevar mascarilla salvo en caso de fotografía, que se permite retirarla momentáneamente.</a:t>
            </a:r>
          </a:p>
          <a:p>
            <a:pPr marL="457200" indent="-457200" algn="just">
              <a:buBlip>
                <a:blip r:embed="rId2"/>
              </a:buBlip>
            </a:pPr>
            <a:r>
              <a:rPr lang="es-ES" sz="2400" dirty="0">
                <a:solidFill>
                  <a:srgbClr val="C00000"/>
                </a:solidFill>
                <a:latin typeface="Roboto" panose="02000000000000000000"/>
              </a:rPr>
              <a:t>Deportistas con mascarilla FETRI, entregada.</a:t>
            </a:r>
          </a:p>
          <a:p>
            <a:pPr marL="457200" indent="-457200" algn="just">
              <a:buBlip>
                <a:blip r:embed="rId2"/>
              </a:buBlip>
            </a:pPr>
            <a:r>
              <a:rPr lang="es-ES" sz="2400" dirty="0">
                <a:solidFill>
                  <a:srgbClr val="C00000"/>
                </a:solidFill>
                <a:latin typeface="Roboto" panose="02000000000000000000"/>
              </a:rPr>
              <a:t>No habrá entrega de flores, ni podio conjunto, ni champán.</a:t>
            </a:r>
          </a:p>
          <a:p>
            <a:pPr marL="457200" indent="-457200">
              <a:buBlip>
                <a:blip r:embed="rId2"/>
              </a:buBlip>
            </a:pPr>
            <a:endParaRPr lang="es-ES" sz="2400" dirty="0">
              <a:solidFill>
                <a:srgbClr val="C00000"/>
              </a:solidFill>
              <a:latin typeface="Roboto" panose="02000000000000000000"/>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a:extLst>
              <a:ext uri="{FF2B5EF4-FFF2-40B4-BE49-F238E27FC236}">
                <a16:creationId xmlns:a16="http://schemas.microsoft.com/office/drawing/2014/main" id="{E86F2B8F-5DFF-4FE2-AB83-571472840CA9}"/>
              </a:ext>
            </a:extLst>
          </p:cNvPr>
          <p:cNvSpPr>
            <a:spLocks noGrp="1"/>
          </p:cNvSpPr>
          <p:nvPr>
            <p:ph type="ctrTitle"/>
          </p:nvPr>
        </p:nvSpPr>
        <p:spPr>
          <a:xfrm>
            <a:off x="5563654" y="158383"/>
            <a:ext cx="4903250" cy="440676"/>
          </a:xfrm>
        </p:spPr>
        <p:txBody>
          <a:bodyPr>
            <a:noAutofit/>
          </a:bodyPr>
          <a:lstStyle/>
          <a:p>
            <a:pPr algn="r"/>
            <a:r>
              <a:rPr lang="es-ES" sz="2400" b="1" dirty="0">
                <a:solidFill>
                  <a:srgbClr val="C00000"/>
                </a:solidFill>
                <a:latin typeface="Roboto"/>
              </a:rPr>
              <a:t>Ficha Procedimiento Protocolo</a:t>
            </a:r>
            <a:endParaRPr lang="es-ES" sz="2400" dirty="0">
              <a:solidFill>
                <a:srgbClr val="C00000"/>
              </a:solidFill>
              <a:latin typeface="Roboto"/>
            </a:endParaRPr>
          </a:p>
        </p:txBody>
      </p:sp>
      <p:sp>
        <p:nvSpPr>
          <p:cNvPr id="30" name="29 Rectángulo"/>
          <p:cNvSpPr/>
          <p:nvPr/>
        </p:nvSpPr>
        <p:spPr>
          <a:xfrm>
            <a:off x="456421" y="5904389"/>
            <a:ext cx="1275391" cy="391885"/>
          </a:xfrm>
          <a:prstGeom prst="rect">
            <a:avLst/>
          </a:prstGeom>
          <a:solidFill>
            <a:schemeClr val="accent2"/>
          </a:soli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s-ES" sz="1600" b="1" dirty="0">
                <a:effectLst>
                  <a:outerShdw blurRad="38100" dist="38100" dir="2700000" algn="tl">
                    <a:srgbClr val="000000">
                      <a:alpha val="43137"/>
                    </a:srgbClr>
                  </a:outerShdw>
                </a:effectLst>
                <a:latin typeface="Roboto" panose="02000000000000000000"/>
              </a:rPr>
              <a:t>TROFEOS</a:t>
            </a:r>
          </a:p>
        </p:txBody>
      </p:sp>
      <p:pic>
        <p:nvPicPr>
          <p:cNvPr id="20" name="Imagen 19">
            <a:extLst>
              <a:ext uri="{FF2B5EF4-FFF2-40B4-BE49-F238E27FC236}">
                <a16:creationId xmlns:a16="http://schemas.microsoft.com/office/drawing/2014/main" id="{B84AEBBC-50BD-4D24-A4FD-CFBA68BC2A1E}"/>
              </a:ext>
            </a:extLst>
          </p:cNvPr>
          <p:cNvPicPr>
            <a:picLocks noChangeAspect="1"/>
          </p:cNvPicPr>
          <p:nvPr/>
        </p:nvPicPr>
        <p:blipFill rotWithShape="1">
          <a:blip r:embed="rId2"/>
          <a:srcRect l="5444" t="28979" r="30117" b="17099"/>
          <a:stretch/>
        </p:blipFill>
        <p:spPr>
          <a:xfrm>
            <a:off x="2188234" y="1934812"/>
            <a:ext cx="7648353" cy="3600000"/>
          </a:xfrm>
          <a:prstGeom prst="rect">
            <a:avLst/>
          </a:prstGeom>
        </p:spPr>
      </p:pic>
      <p:sp>
        <p:nvSpPr>
          <p:cNvPr id="21" name="Rectángulo 20">
            <a:extLst>
              <a:ext uri="{FF2B5EF4-FFF2-40B4-BE49-F238E27FC236}">
                <a16:creationId xmlns:a16="http://schemas.microsoft.com/office/drawing/2014/main" id="{8FF77ABB-1D79-4277-87E6-C80963361740}"/>
              </a:ext>
            </a:extLst>
          </p:cNvPr>
          <p:cNvSpPr/>
          <p:nvPr/>
        </p:nvSpPr>
        <p:spPr>
          <a:xfrm>
            <a:off x="7103250" y="5222289"/>
            <a:ext cx="1080000" cy="288000"/>
          </a:xfrm>
          <a:prstGeom prst="rect">
            <a:avLst/>
          </a:prstGeom>
          <a:solidFill>
            <a:schemeClr val="bg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s-ES" dirty="0">
                <a:solidFill>
                  <a:sysClr val="windowText" lastClr="000000"/>
                </a:solidFill>
              </a:rPr>
              <a:t>3</a:t>
            </a:r>
          </a:p>
        </p:txBody>
      </p:sp>
      <p:sp>
        <p:nvSpPr>
          <p:cNvPr id="22" name="Rectángulo 21">
            <a:extLst>
              <a:ext uri="{FF2B5EF4-FFF2-40B4-BE49-F238E27FC236}">
                <a16:creationId xmlns:a16="http://schemas.microsoft.com/office/drawing/2014/main" id="{EDEB5B79-282A-4219-8FCB-799E6563D9F5}"/>
              </a:ext>
            </a:extLst>
          </p:cNvPr>
          <p:cNvSpPr/>
          <p:nvPr/>
        </p:nvSpPr>
        <p:spPr>
          <a:xfrm>
            <a:off x="4024109" y="5085582"/>
            <a:ext cx="1080000" cy="432000"/>
          </a:xfrm>
          <a:prstGeom prst="rect">
            <a:avLst/>
          </a:prstGeom>
          <a:solidFill>
            <a:schemeClr val="bg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s-ES" dirty="0">
                <a:solidFill>
                  <a:sysClr val="windowText" lastClr="000000"/>
                </a:solidFill>
              </a:rPr>
              <a:t>2</a:t>
            </a:r>
          </a:p>
        </p:txBody>
      </p:sp>
      <p:sp>
        <p:nvSpPr>
          <p:cNvPr id="23" name="Rectángulo 22">
            <a:extLst>
              <a:ext uri="{FF2B5EF4-FFF2-40B4-BE49-F238E27FC236}">
                <a16:creationId xmlns:a16="http://schemas.microsoft.com/office/drawing/2014/main" id="{E808A98D-12B2-486A-8198-6EFFF7C00C3F}"/>
              </a:ext>
            </a:extLst>
          </p:cNvPr>
          <p:cNvSpPr/>
          <p:nvPr/>
        </p:nvSpPr>
        <p:spPr>
          <a:xfrm>
            <a:off x="5596205" y="4941582"/>
            <a:ext cx="1080000" cy="576000"/>
          </a:xfrm>
          <a:prstGeom prst="rect">
            <a:avLst/>
          </a:prstGeom>
          <a:solidFill>
            <a:schemeClr val="bg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s-ES" dirty="0">
                <a:solidFill>
                  <a:sysClr val="windowText" lastClr="000000"/>
                </a:solidFill>
              </a:rPr>
              <a:t>1</a:t>
            </a:r>
          </a:p>
        </p:txBody>
      </p:sp>
      <p:cxnSp>
        <p:nvCxnSpPr>
          <p:cNvPr id="5" name="Conector recto de flecha 4">
            <a:extLst>
              <a:ext uri="{FF2B5EF4-FFF2-40B4-BE49-F238E27FC236}">
                <a16:creationId xmlns:a16="http://schemas.microsoft.com/office/drawing/2014/main" id="{D3A87D09-DF0C-411E-B6C9-FBAE880F27C2}"/>
              </a:ext>
            </a:extLst>
          </p:cNvPr>
          <p:cNvCxnSpPr/>
          <p:nvPr/>
        </p:nvCxnSpPr>
        <p:spPr>
          <a:xfrm>
            <a:off x="4564109" y="5677011"/>
            <a:ext cx="1572096" cy="0"/>
          </a:xfrm>
          <a:prstGeom prst="straightConnector1">
            <a:avLst/>
          </a:prstGeom>
          <a:ln>
            <a:solidFill>
              <a:srgbClr val="FF0000"/>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26" name="Conector recto de flecha 25">
            <a:extLst>
              <a:ext uri="{FF2B5EF4-FFF2-40B4-BE49-F238E27FC236}">
                <a16:creationId xmlns:a16="http://schemas.microsoft.com/office/drawing/2014/main" id="{5D474B76-6634-45F1-B115-33CFE8258D78}"/>
              </a:ext>
            </a:extLst>
          </p:cNvPr>
          <p:cNvCxnSpPr/>
          <p:nvPr/>
        </p:nvCxnSpPr>
        <p:spPr>
          <a:xfrm>
            <a:off x="6071154" y="5677011"/>
            <a:ext cx="1572096" cy="0"/>
          </a:xfrm>
          <a:prstGeom prst="straightConnector1">
            <a:avLst/>
          </a:prstGeom>
          <a:ln>
            <a:solidFill>
              <a:srgbClr val="FF0000"/>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6" name="CuadroTexto 5">
            <a:extLst>
              <a:ext uri="{FF2B5EF4-FFF2-40B4-BE49-F238E27FC236}">
                <a16:creationId xmlns:a16="http://schemas.microsoft.com/office/drawing/2014/main" id="{81381243-B1DC-4355-9853-1CA4362D1063}"/>
              </a:ext>
            </a:extLst>
          </p:cNvPr>
          <p:cNvSpPr txBox="1"/>
          <p:nvPr/>
        </p:nvSpPr>
        <p:spPr>
          <a:xfrm>
            <a:off x="4970493" y="5577619"/>
            <a:ext cx="663964" cy="415498"/>
          </a:xfrm>
          <a:prstGeom prst="rect">
            <a:avLst/>
          </a:prstGeom>
          <a:noFill/>
        </p:spPr>
        <p:txBody>
          <a:bodyPr wrap="none" rtlCol="0">
            <a:spAutoFit/>
          </a:bodyPr>
          <a:lstStyle/>
          <a:p>
            <a:r>
              <a:rPr lang="es-ES" dirty="0">
                <a:solidFill>
                  <a:srgbClr val="C00000"/>
                </a:solidFill>
              </a:rPr>
              <a:t>2 m.</a:t>
            </a:r>
          </a:p>
        </p:txBody>
      </p:sp>
      <p:sp>
        <p:nvSpPr>
          <p:cNvPr id="28" name="CuadroTexto 27">
            <a:extLst>
              <a:ext uri="{FF2B5EF4-FFF2-40B4-BE49-F238E27FC236}">
                <a16:creationId xmlns:a16="http://schemas.microsoft.com/office/drawing/2014/main" id="{93A8A0C5-0AD2-4FB4-AAF9-85B27F78504B}"/>
              </a:ext>
            </a:extLst>
          </p:cNvPr>
          <p:cNvSpPr txBox="1"/>
          <p:nvPr/>
        </p:nvSpPr>
        <p:spPr>
          <a:xfrm>
            <a:off x="6375323" y="5590978"/>
            <a:ext cx="663964" cy="415498"/>
          </a:xfrm>
          <a:prstGeom prst="rect">
            <a:avLst/>
          </a:prstGeom>
          <a:noFill/>
        </p:spPr>
        <p:txBody>
          <a:bodyPr wrap="none" rtlCol="0">
            <a:spAutoFit/>
          </a:bodyPr>
          <a:lstStyle/>
          <a:p>
            <a:r>
              <a:rPr lang="es-ES" dirty="0">
                <a:solidFill>
                  <a:srgbClr val="C00000"/>
                </a:solidFill>
              </a:rPr>
              <a:t>2 m.</a:t>
            </a:r>
          </a:p>
        </p:txBody>
      </p:sp>
      <p:pic>
        <p:nvPicPr>
          <p:cNvPr id="7" name="Imagen 6" descr="Imagen que contiene reloj&#10;&#10;Descripción generada automáticamente">
            <a:extLst>
              <a:ext uri="{FF2B5EF4-FFF2-40B4-BE49-F238E27FC236}">
                <a16:creationId xmlns:a16="http://schemas.microsoft.com/office/drawing/2014/main" id="{5707E084-5C91-4FF5-8862-2EBF5AF01FD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34116" y="5121346"/>
            <a:ext cx="720000" cy="720000"/>
          </a:xfrm>
          <a:prstGeom prst="rect">
            <a:avLst/>
          </a:prstGeom>
        </p:spPr>
      </p:pic>
      <p:pic>
        <p:nvPicPr>
          <p:cNvPr id="3" name="Imagen 2" descr="Imagen que contiene plato, reloj&#10;&#10;Descripción generada automáticamente">
            <a:extLst>
              <a:ext uri="{FF2B5EF4-FFF2-40B4-BE49-F238E27FC236}">
                <a16:creationId xmlns:a16="http://schemas.microsoft.com/office/drawing/2014/main" id="{030D0548-D83D-4574-A26E-B5C450F3DC5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778196" y="5022895"/>
            <a:ext cx="1080000" cy="1080000"/>
          </a:xfrm>
          <a:prstGeom prst="rect">
            <a:avLst/>
          </a:prstGeom>
        </p:spPr>
      </p:pic>
      <p:pic>
        <p:nvPicPr>
          <p:cNvPr id="9" name="Imagen 8" descr="Imagen que contiene dibujo, señal&#10;&#10;Descripción generada automáticamente">
            <a:extLst>
              <a:ext uri="{FF2B5EF4-FFF2-40B4-BE49-F238E27FC236}">
                <a16:creationId xmlns:a16="http://schemas.microsoft.com/office/drawing/2014/main" id="{FBA37746-E0D0-4456-923D-050507CD438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024109" y="3942895"/>
            <a:ext cx="1080000" cy="1080000"/>
          </a:xfrm>
          <a:prstGeom prst="rect">
            <a:avLst/>
          </a:prstGeom>
        </p:spPr>
      </p:pic>
      <p:pic>
        <p:nvPicPr>
          <p:cNvPr id="17" name="Imagen 16" descr="Imagen que contiene dibujo, señal&#10;&#10;Descripción generada automáticamente">
            <a:extLst>
              <a:ext uri="{FF2B5EF4-FFF2-40B4-BE49-F238E27FC236}">
                <a16:creationId xmlns:a16="http://schemas.microsoft.com/office/drawing/2014/main" id="{BE48308A-964B-496D-9DF8-0333E9E99C6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531154" y="3719383"/>
            <a:ext cx="1080000" cy="1080000"/>
          </a:xfrm>
          <a:prstGeom prst="rect">
            <a:avLst/>
          </a:prstGeom>
        </p:spPr>
      </p:pic>
      <p:pic>
        <p:nvPicPr>
          <p:cNvPr id="18" name="Imagen 17" descr="Imagen que contiene dibujo, señal&#10;&#10;Descripción generada automáticamente">
            <a:extLst>
              <a:ext uri="{FF2B5EF4-FFF2-40B4-BE49-F238E27FC236}">
                <a16:creationId xmlns:a16="http://schemas.microsoft.com/office/drawing/2014/main" id="{932C376D-FB2A-41FC-927A-B660C305E42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111345" y="4035368"/>
            <a:ext cx="1080000" cy="1080000"/>
          </a:xfrm>
          <a:prstGeom prst="rect">
            <a:avLst/>
          </a:prstGeom>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0" y="3494834"/>
            <a:ext cx="10657184" cy="944805"/>
          </a:xfrm>
        </p:spPr>
        <p:txBody>
          <a:bodyPr>
            <a:normAutofit/>
          </a:bodyPr>
          <a:lstStyle/>
          <a:p>
            <a:pPr marL="0" indent="0" algn="ctr">
              <a:buNone/>
            </a:pPr>
            <a:r>
              <a:rPr lang="es-ES" sz="3500" b="1" dirty="0">
                <a:solidFill>
                  <a:srgbClr val="C00000"/>
                </a:solidFill>
                <a:latin typeface=""/>
              </a:rPr>
              <a:t>Casos de éxito</a:t>
            </a:r>
          </a:p>
          <a:p>
            <a:pPr marL="0" indent="0" algn="ctr">
              <a:buNone/>
            </a:pPr>
            <a:endParaRPr lang="es-ES" sz="3500" b="1" dirty="0">
              <a:solidFill>
                <a:srgbClr val="C00000"/>
              </a:solidFill>
              <a:latin typeface=""/>
            </a:endParaRPr>
          </a:p>
        </p:txBody>
      </p:sp>
      <p:sp>
        <p:nvSpPr>
          <p:cNvPr id="4" name="1 Título">
            <a:extLst>
              <a:ext uri="{FF2B5EF4-FFF2-40B4-BE49-F238E27FC236}">
                <a16:creationId xmlns:a16="http://schemas.microsoft.com/office/drawing/2014/main" id="{994C6CB3-127A-47AB-BC93-E7D1405333CF}"/>
              </a:ext>
            </a:extLst>
          </p:cNvPr>
          <p:cNvSpPr txBox="1">
            <a:spLocks/>
          </p:cNvSpPr>
          <p:nvPr/>
        </p:nvSpPr>
        <p:spPr>
          <a:xfrm>
            <a:off x="5563654" y="158383"/>
            <a:ext cx="4903250" cy="440676"/>
          </a:xfrm>
          <a:prstGeom prst="rect">
            <a:avLst/>
          </a:prstGeom>
        </p:spPr>
        <p:txBody>
          <a:bodyPr>
            <a:noAutofit/>
          </a:bodyPr>
          <a:lstStyle>
            <a:lvl1pPr algn="ctr" defTabSz="521437" rtl="0" eaLnBrk="1" latinLnBrk="0" hangingPunct="1">
              <a:spcBef>
                <a:spcPct val="0"/>
              </a:spcBef>
              <a:buNone/>
              <a:defRPr sz="5000" kern="1200">
                <a:solidFill>
                  <a:schemeClr val="tx1"/>
                </a:solidFill>
                <a:latin typeface="+mj-lt"/>
                <a:ea typeface="+mj-ea"/>
                <a:cs typeface="+mj-cs"/>
              </a:defRPr>
            </a:lvl1pPr>
          </a:lstStyle>
          <a:p>
            <a:pPr algn="r"/>
            <a:r>
              <a:rPr lang="es-ES" sz="2400" b="1" dirty="0">
                <a:solidFill>
                  <a:srgbClr val="C00000"/>
                </a:solidFill>
                <a:latin typeface="Roboto"/>
              </a:rPr>
              <a:t>Anexo</a:t>
            </a:r>
            <a:endParaRPr lang="es-ES" sz="2400" dirty="0">
              <a:solidFill>
                <a:srgbClr val="C00000"/>
              </a:solidFill>
              <a:latin typeface="Roboto"/>
            </a:endParaRPr>
          </a:p>
        </p:txBody>
      </p:sp>
    </p:spTree>
    <p:extLst>
      <p:ext uri="{BB962C8B-B14F-4D97-AF65-F5344CB8AC3E}">
        <p14:creationId xmlns:p14="http://schemas.microsoft.com/office/powerpoint/2010/main" val="223802074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00CBF14A-59DA-41A3-85F2-52B7D82C01D8}"/>
              </a:ext>
            </a:extLst>
          </p:cNvPr>
          <p:cNvPicPr>
            <a:picLocks noChangeAspect="1"/>
          </p:cNvPicPr>
          <p:nvPr/>
        </p:nvPicPr>
        <p:blipFill rotWithShape="1">
          <a:blip r:embed="rId2"/>
          <a:srcRect l="31775" t="21666" r="37561" b="5841"/>
          <a:stretch/>
        </p:blipFill>
        <p:spPr>
          <a:xfrm>
            <a:off x="692633" y="1560738"/>
            <a:ext cx="4331477" cy="5760000"/>
          </a:xfrm>
          <a:prstGeom prst="rect">
            <a:avLst/>
          </a:prstGeom>
        </p:spPr>
      </p:pic>
      <p:pic>
        <p:nvPicPr>
          <p:cNvPr id="6" name="Imagen 5">
            <a:extLst>
              <a:ext uri="{FF2B5EF4-FFF2-40B4-BE49-F238E27FC236}">
                <a16:creationId xmlns:a16="http://schemas.microsoft.com/office/drawing/2014/main" id="{BB12FA91-F8FC-4227-9D01-92D035C3433E}"/>
              </a:ext>
            </a:extLst>
          </p:cNvPr>
          <p:cNvPicPr>
            <a:picLocks noChangeAspect="1"/>
          </p:cNvPicPr>
          <p:nvPr/>
        </p:nvPicPr>
        <p:blipFill rotWithShape="1">
          <a:blip r:embed="rId3"/>
          <a:srcRect l="31887" t="21078" r="37449" b="6038"/>
          <a:stretch/>
        </p:blipFill>
        <p:spPr>
          <a:xfrm>
            <a:off x="5664529" y="1560738"/>
            <a:ext cx="4308293" cy="5760000"/>
          </a:xfrm>
          <a:prstGeom prst="rect">
            <a:avLst/>
          </a:prstGeom>
        </p:spPr>
      </p:pic>
      <p:sp>
        <p:nvSpPr>
          <p:cNvPr id="8" name="1 Título">
            <a:extLst>
              <a:ext uri="{FF2B5EF4-FFF2-40B4-BE49-F238E27FC236}">
                <a16:creationId xmlns:a16="http://schemas.microsoft.com/office/drawing/2014/main" id="{55D3E5CD-ABD9-4F6A-9FC2-E44A60C877B2}"/>
              </a:ext>
            </a:extLst>
          </p:cNvPr>
          <p:cNvSpPr txBox="1">
            <a:spLocks/>
          </p:cNvSpPr>
          <p:nvPr/>
        </p:nvSpPr>
        <p:spPr>
          <a:xfrm>
            <a:off x="5563654" y="158383"/>
            <a:ext cx="4903250" cy="440676"/>
          </a:xfrm>
          <a:prstGeom prst="rect">
            <a:avLst/>
          </a:prstGeom>
        </p:spPr>
        <p:txBody>
          <a:bodyPr>
            <a:noAutofit/>
          </a:bodyPr>
          <a:lstStyle>
            <a:lvl1pPr algn="ctr" defTabSz="521437" rtl="0" eaLnBrk="1" latinLnBrk="0" hangingPunct="1">
              <a:spcBef>
                <a:spcPct val="0"/>
              </a:spcBef>
              <a:buNone/>
              <a:defRPr sz="5000" kern="1200">
                <a:solidFill>
                  <a:schemeClr val="tx1"/>
                </a:solidFill>
                <a:latin typeface="+mj-lt"/>
                <a:ea typeface="+mj-ea"/>
                <a:cs typeface="+mj-cs"/>
              </a:defRPr>
            </a:lvl1pPr>
          </a:lstStyle>
          <a:p>
            <a:pPr algn="r"/>
            <a:r>
              <a:rPr lang="es-ES" sz="2400" b="1" dirty="0" err="1">
                <a:solidFill>
                  <a:srgbClr val="C00000"/>
                </a:solidFill>
                <a:latin typeface="Roboto"/>
              </a:rPr>
              <a:t>Clipping</a:t>
            </a:r>
            <a:r>
              <a:rPr lang="es-ES" sz="2400" b="1" dirty="0">
                <a:solidFill>
                  <a:srgbClr val="C00000"/>
                </a:solidFill>
                <a:latin typeface="Roboto"/>
              </a:rPr>
              <a:t> Pontevedra</a:t>
            </a:r>
            <a:endParaRPr lang="es-ES" sz="2400" dirty="0">
              <a:solidFill>
                <a:srgbClr val="C00000"/>
              </a:solidFill>
              <a:latin typeface="Roboto"/>
            </a:endParaRPr>
          </a:p>
        </p:txBody>
      </p:sp>
    </p:spTree>
    <p:extLst>
      <p:ext uri="{BB962C8B-B14F-4D97-AF65-F5344CB8AC3E}">
        <p14:creationId xmlns:p14="http://schemas.microsoft.com/office/powerpoint/2010/main" val="23105944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35CC3AD0-AAAF-4F46-B9B7-C47015D6A107}"/>
              </a:ext>
            </a:extLst>
          </p:cNvPr>
          <p:cNvPicPr>
            <a:picLocks noChangeAspect="1"/>
          </p:cNvPicPr>
          <p:nvPr/>
        </p:nvPicPr>
        <p:blipFill rotWithShape="1">
          <a:blip r:embed="rId2"/>
          <a:srcRect l="32108" t="19894" r="37894" b="7224"/>
          <a:stretch/>
        </p:blipFill>
        <p:spPr>
          <a:xfrm>
            <a:off x="541304" y="1460664"/>
            <a:ext cx="4214633" cy="5760000"/>
          </a:xfrm>
          <a:prstGeom prst="rect">
            <a:avLst/>
          </a:prstGeom>
        </p:spPr>
      </p:pic>
      <p:pic>
        <p:nvPicPr>
          <p:cNvPr id="6" name="Imagen 5">
            <a:extLst>
              <a:ext uri="{FF2B5EF4-FFF2-40B4-BE49-F238E27FC236}">
                <a16:creationId xmlns:a16="http://schemas.microsoft.com/office/drawing/2014/main" id="{33EEB86E-60E5-454E-A9C6-74D8318189C2}"/>
              </a:ext>
            </a:extLst>
          </p:cNvPr>
          <p:cNvPicPr>
            <a:picLocks noChangeAspect="1"/>
          </p:cNvPicPr>
          <p:nvPr/>
        </p:nvPicPr>
        <p:blipFill rotWithShape="1">
          <a:blip r:embed="rId3"/>
          <a:srcRect l="46885" t="29176" r="29450" b="11400"/>
          <a:stretch/>
        </p:blipFill>
        <p:spPr>
          <a:xfrm>
            <a:off x="5932703" y="1478711"/>
            <a:ext cx="4077988" cy="5760000"/>
          </a:xfrm>
          <a:prstGeom prst="rect">
            <a:avLst/>
          </a:prstGeom>
        </p:spPr>
      </p:pic>
      <p:sp>
        <p:nvSpPr>
          <p:cNvPr id="8" name="1 Título">
            <a:extLst>
              <a:ext uri="{FF2B5EF4-FFF2-40B4-BE49-F238E27FC236}">
                <a16:creationId xmlns:a16="http://schemas.microsoft.com/office/drawing/2014/main" id="{B3751B4E-A112-496B-B342-293340C47B2F}"/>
              </a:ext>
            </a:extLst>
          </p:cNvPr>
          <p:cNvSpPr txBox="1">
            <a:spLocks/>
          </p:cNvSpPr>
          <p:nvPr/>
        </p:nvSpPr>
        <p:spPr>
          <a:xfrm>
            <a:off x="5563654" y="158383"/>
            <a:ext cx="4903250" cy="440676"/>
          </a:xfrm>
          <a:prstGeom prst="rect">
            <a:avLst/>
          </a:prstGeom>
        </p:spPr>
        <p:txBody>
          <a:bodyPr>
            <a:noAutofit/>
          </a:bodyPr>
          <a:lstStyle>
            <a:lvl1pPr algn="ctr" defTabSz="521437" rtl="0" eaLnBrk="1" latinLnBrk="0" hangingPunct="1">
              <a:spcBef>
                <a:spcPct val="0"/>
              </a:spcBef>
              <a:buNone/>
              <a:defRPr sz="5000" kern="1200">
                <a:solidFill>
                  <a:schemeClr val="tx1"/>
                </a:solidFill>
                <a:latin typeface="+mj-lt"/>
                <a:ea typeface="+mj-ea"/>
                <a:cs typeface="+mj-cs"/>
              </a:defRPr>
            </a:lvl1pPr>
          </a:lstStyle>
          <a:p>
            <a:pPr algn="r"/>
            <a:r>
              <a:rPr lang="es-ES" sz="2400" b="1" dirty="0" err="1">
                <a:solidFill>
                  <a:srgbClr val="C00000"/>
                </a:solidFill>
                <a:latin typeface="Roboto"/>
              </a:rPr>
              <a:t>Clipping</a:t>
            </a:r>
            <a:r>
              <a:rPr lang="es-ES" sz="2400" b="1" dirty="0">
                <a:solidFill>
                  <a:srgbClr val="C00000"/>
                </a:solidFill>
                <a:latin typeface="Roboto"/>
              </a:rPr>
              <a:t> Pontevedra</a:t>
            </a:r>
            <a:endParaRPr lang="es-ES" sz="2400" dirty="0">
              <a:solidFill>
                <a:srgbClr val="C00000"/>
              </a:solidFill>
              <a:latin typeface="Roboto"/>
            </a:endParaRPr>
          </a:p>
        </p:txBody>
      </p:sp>
    </p:spTree>
    <p:extLst>
      <p:ext uri="{BB962C8B-B14F-4D97-AF65-F5344CB8AC3E}">
        <p14:creationId xmlns:p14="http://schemas.microsoft.com/office/powerpoint/2010/main" val="264949186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A5496E8A-A486-45F0-B2F8-64E439056BD5}"/>
              </a:ext>
            </a:extLst>
          </p:cNvPr>
          <p:cNvPicPr>
            <a:picLocks noChangeAspect="1"/>
          </p:cNvPicPr>
          <p:nvPr/>
        </p:nvPicPr>
        <p:blipFill rotWithShape="1">
          <a:blip r:embed="rId2"/>
          <a:srcRect l="46997" t="22461" r="29561" b="18284"/>
          <a:stretch/>
        </p:blipFill>
        <p:spPr>
          <a:xfrm>
            <a:off x="736269" y="1508167"/>
            <a:ext cx="4051200" cy="5760000"/>
          </a:xfrm>
          <a:prstGeom prst="rect">
            <a:avLst/>
          </a:prstGeom>
        </p:spPr>
      </p:pic>
      <p:pic>
        <p:nvPicPr>
          <p:cNvPr id="6" name="Imagen 5">
            <a:extLst>
              <a:ext uri="{FF2B5EF4-FFF2-40B4-BE49-F238E27FC236}">
                <a16:creationId xmlns:a16="http://schemas.microsoft.com/office/drawing/2014/main" id="{5CB4441D-5962-4D66-B08F-4C56F35427EF}"/>
              </a:ext>
            </a:extLst>
          </p:cNvPr>
          <p:cNvPicPr>
            <a:picLocks noChangeAspect="1"/>
          </p:cNvPicPr>
          <p:nvPr/>
        </p:nvPicPr>
        <p:blipFill rotWithShape="1">
          <a:blip r:embed="rId3"/>
          <a:srcRect l="31886" t="20486" r="37894" b="6828"/>
          <a:stretch/>
        </p:blipFill>
        <p:spPr>
          <a:xfrm>
            <a:off x="5901171" y="1508167"/>
            <a:ext cx="4257391" cy="5760000"/>
          </a:xfrm>
          <a:prstGeom prst="rect">
            <a:avLst/>
          </a:prstGeom>
        </p:spPr>
      </p:pic>
      <p:sp>
        <p:nvSpPr>
          <p:cNvPr id="8" name="1 Título">
            <a:extLst>
              <a:ext uri="{FF2B5EF4-FFF2-40B4-BE49-F238E27FC236}">
                <a16:creationId xmlns:a16="http://schemas.microsoft.com/office/drawing/2014/main" id="{8CBDD872-45F4-4CE8-8CFC-1A9858603271}"/>
              </a:ext>
            </a:extLst>
          </p:cNvPr>
          <p:cNvSpPr txBox="1">
            <a:spLocks/>
          </p:cNvSpPr>
          <p:nvPr/>
        </p:nvSpPr>
        <p:spPr>
          <a:xfrm>
            <a:off x="5563654" y="158383"/>
            <a:ext cx="4903250" cy="440676"/>
          </a:xfrm>
          <a:prstGeom prst="rect">
            <a:avLst/>
          </a:prstGeom>
        </p:spPr>
        <p:txBody>
          <a:bodyPr>
            <a:noAutofit/>
          </a:bodyPr>
          <a:lstStyle>
            <a:lvl1pPr algn="ctr" defTabSz="521437" rtl="0" eaLnBrk="1" latinLnBrk="0" hangingPunct="1">
              <a:spcBef>
                <a:spcPct val="0"/>
              </a:spcBef>
              <a:buNone/>
              <a:defRPr sz="5000" kern="1200">
                <a:solidFill>
                  <a:schemeClr val="tx1"/>
                </a:solidFill>
                <a:latin typeface="+mj-lt"/>
                <a:ea typeface="+mj-ea"/>
                <a:cs typeface="+mj-cs"/>
              </a:defRPr>
            </a:lvl1pPr>
          </a:lstStyle>
          <a:p>
            <a:pPr algn="r"/>
            <a:r>
              <a:rPr lang="es-ES" sz="2400" b="1" dirty="0" err="1">
                <a:solidFill>
                  <a:srgbClr val="C00000"/>
                </a:solidFill>
                <a:latin typeface="Roboto"/>
              </a:rPr>
              <a:t>Clipping</a:t>
            </a:r>
            <a:r>
              <a:rPr lang="es-ES" sz="2400" b="1" dirty="0">
                <a:solidFill>
                  <a:srgbClr val="C00000"/>
                </a:solidFill>
                <a:latin typeface="Roboto"/>
              </a:rPr>
              <a:t> Pontevedra</a:t>
            </a:r>
            <a:endParaRPr lang="es-ES" sz="2400" dirty="0">
              <a:solidFill>
                <a:srgbClr val="C00000"/>
              </a:solidFill>
              <a:latin typeface="Roboto"/>
            </a:endParaRPr>
          </a:p>
        </p:txBody>
      </p:sp>
    </p:spTree>
    <p:extLst>
      <p:ext uri="{BB962C8B-B14F-4D97-AF65-F5344CB8AC3E}">
        <p14:creationId xmlns:p14="http://schemas.microsoft.com/office/powerpoint/2010/main" val="369288540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0B5FE3D2-3464-4A2E-8239-DA374D092923}"/>
              </a:ext>
            </a:extLst>
          </p:cNvPr>
          <p:cNvPicPr>
            <a:picLocks noChangeAspect="1"/>
          </p:cNvPicPr>
          <p:nvPr/>
        </p:nvPicPr>
        <p:blipFill rotWithShape="1">
          <a:blip r:embed="rId2"/>
          <a:srcRect l="32219" t="18313" r="37561" b="6236"/>
          <a:stretch/>
        </p:blipFill>
        <p:spPr>
          <a:xfrm>
            <a:off x="662744" y="1508167"/>
            <a:ext cx="4101361" cy="5760000"/>
          </a:xfrm>
          <a:prstGeom prst="rect">
            <a:avLst/>
          </a:prstGeom>
        </p:spPr>
      </p:pic>
      <p:pic>
        <p:nvPicPr>
          <p:cNvPr id="6" name="Imagen 5">
            <a:extLst>
              <a:ext uri="{FF2B5EF4-FFF2-40B4-BE49-F238E27FC236}">
                <a16:creationId xmlns:a16="http://schemas.microsoft.com/office/drawing/2014/main" id="{2903CB4D-32BD-4CD7-9602-52D106F3D71F}"/>
              </a:ext>
            </a:extLst>
          </p:cNvPr>
          <p:cNvPicPr>
            <a:picLocks noChangeAspect="1"/>
          </p:cNvPicPr>
          <p:nvPr/>
        </p:nvPicPr>
        <p:blipFill rotWithShape="1">
          <a:blip r:embed="rId3"/>
          <a:srcRect l="32220" t="19300" r="37894" b="5841"/>
          <a:stretch/>
        </p:blipFill>
        <p:spPr>
          <a:xfrm>
            <a:off x="5937662" y="1508167"/>
            <a:ext cx="4088232" cy="5760000"/>
          </a:xfrm>
          <a:prstGeom prst="rect">
            <a:avLst/>
          </a:prstGeom>
        </p:spPr>
      </p:pic>
      <p:sp>
        <p:nvSpPr>
          <p:cNvPr id="8" name="1 Título">
            <a:extLst>
              <a:ext uri="{FF2B5EF4-FFF2-40B4-BE49-F238E27FC236}">
                <a16:creationId xmlns:a16="http://schemas.microsoft.com/office/drawing/2014/main" id="{CADAB948-1500-4342-BA14-3BA4FD9427BF}"/>
              </a:ext>
            </a:extLst>
          </p:cNvPr>
          <p:cNvSpPr txBox="1">
            <a:spLocks/>
          </p:cNvSpPr>
          <p:nvPr/>
        </p:nvSpPr>
        <p:spPr>
          <a:xfrm>
            <a:off x="5563654" y="158383"/>
            <a:ext cx="4903250" cy="440676"/>
          </a:xfrm>
          <a:prstGeom prst="rect">
            <a:avLst/>
          </a:prstGeom>
        </p:spPr>
        <p:txBody>
          <a:bodyPr>
            <a:noAutofit/>
          </a:bodyPr>
          <a:lstStyle>
            <a:lvl1pPr algn="ctr" defTabSz="521437" rtl="0" eaLnBrk="1" latinLnBrk="0" hangingPunct="1">
              <a:spcBef>
                <a:spcPct val="0"/>
              </a:spcBef>
              <a:buNone/>
              <a:defRPr sz="5000" kern="1200">
                <a:solidFill>
                  <a:schemeClr val="tx1"/>
                </a:solidFill>
                <a:latin typeface="+mj-lt"/>
                <a:ea typeface="+mj-ea"/>
                <a:cs typeface="+mj-cs"/>
              </a:defRPr>
            </a:lvl1pPr>
          </a:lstStyle>
          <a:p>
            <a:pPr algn="r"/>
            <a:r>
              <a:rPr lang="es-ES" sz="2400" b="1" dirty="0" err="1">
                <a:solidFill>
                  <a:srgbClr val="C00000"/>
                </a:solidFill>
                <a:latin typeface="Roboto"/>
              </a:rPr>
              <a:t>Clipping</a:t>
            </a:r>
            <a:r>
              <a:rPr lang="es-ES" sz="2400" b="1" dirty="0">
                <a:solidFill>
                  <a:srgbClr val="C00000"/>
                </a:solidFill>
                <a:latin typeface="Roboto"/>
              </a:rPr>
              <a:t> Pontevedra</a:t>
            </a:r>
            <a:endParaRPr lang="es-ES" sz="2400" dirty="0">
              <a:solidFill>
                <a:srgbClr val="C00000"/>
              </a:solidFill>
              <a:latin typeface="Roboto"/>
            </a:endParaRPr>
          </a:p>
        </p:txBody>
      </p:sp>
    </p:spTree>
    <p:extLst>
      <p:ext uri="{BB962C8B-B14F-4D97-AF65-F5344CB8AC3E}">
        <p14:creationId xmlns:p14="http://schemas.microsoft.com/office/powerpoint/2010/main" val="14122898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a:extLst>
              <a:ext uri="{FF2B5EF4-FFF2-40B4-BE49-F238E27FC236}">
                <a16:creationId xmlns:a16="http://schemas.microsoft.com/office/drawing/2014/main" id="{9A56E0FD-6EB8-4626-846E-30DB5D3FF5F3}"/>
              </a:ext>
            </a:extLst>
          </p:cNvPr>
          <p:cNvSpPr>
            <a:spLocks noChangeArrowheads="1"/>
          </p:cNvSpPr>
          <p:nvPr/>
        </p:nvSpPr>
        <p:spPr bwMode="auto">
          <a:xfrm>
            <a:off x="225631" y="1428538"/>
            <a:ext cx="9860692" cy="6342130"/>
          </a:xfrm>
          <a:prstGeom prst="rect">
            <a:avLst/>
          </a:prstGeom>
          <a:noFill/>
          <a:ln>
            <a:noFill/>
          </a:ln>
          <a:effectLst/>
        </p:spPr>
        <p:txBody>
          <a:bodyPr vert="horz" wrap="square" lIns="0" tIns="-14283" rIns="0" bIns="-14283" numCol="1" anchor="ctr" anchorCtr="0" compatLnSpc="1">
            <a:prstTxWarp prst="textNoShape">
              <a:avLst/>
            </a:prstTxWarp>
            <a:spAutoFit/>
          </a:bodyPr>
          <a:lstStyle/>
          <a:p>
            <a:pPr lvl="0" algn="just" defTabSz="914400" eaLnBrk="0" fontAlgn="base" hangingPunct="0">
              <a:spcBef>
                <a:spcPct val="0"/>
              </a:spcBef>
              <a:spcAft>
                <a:spcPct val="0"/>
              </a:spcAft>
            </a:pPr>
            <a:r>
              <a:rPr lang="es-ES" altLang="es-ES" sz="1800" dirty="0">
                <a:solidFill>
                  <a:srgbClr val="C00000"/>
                </a:solidFill>
                <a:latin typeface="Roboto" panose="02000000000000000000"/>
              </a:rPr>
              <a:t>Los participantes y el personal con síntomas, es decir, fiebre, tos, malestar, etc. deben quedarse en casa y lejos del trabajo, la escuela o las multitudes hasta que los síntomas desaparezcan. ¡Manténgase alejado del evento cuando esté enfermo!</a:t>
            </a:r>
          </a:p>
          <a:p>
            <a:pPr lvl="0" algn="just" defTabSz="914400" eaLnBrk="0" fontAlgn="base" hangingPunct="0">
              <a:spcBef>
                <a:spcPct val="0"/>
              </a:spcBef>
              <a:spcAft>
                <a:spcPct val="0"/>
              </a:spcAft>
            </a:pPr>
            <a:r>
              <a:rPr lang="es-ES" altLang="es-ES" sz="1800" dirty="0">
                <a:solidFill>
                  <a:srgbClr val="C00000"/>
                </a:solidFill>
                <a:latin typeface="Roboto" panose="02000000000000000000"/>
              </a:rPr>
              <a:t>En caso de síntomas de enfermedad respiratoria aguda, durante o después del viaje, se alienta a los deportistas a buscar atención médica y compartir el historial de viaje con los servicios médicos.</a:t>
            </a:r>
          </a:p>
          <a:p>
            <a:pPr lvl="0" algn="just" defTabSz="914400" eaLnBrk="0" fontAlgn="base" hangingPunct="0">
              <a:spcBef>
                <a:spcPct val="0"/>
              </a:spcBef>
              <a:spcAft>
                <a:spcPct val="0"/>
              </a:spcAft>
            </a:pPr>
            <a:r>
              <a:rPr lang="es-ES" altLang="es-ES" sz="1800" dirty="0">
                <a:solidFill>
                  <a:srgbClr val="C00000"/>
                </a:solidFill>
                <a:latin typeface="Roboto" panose="02000000000000000000"/>
              </a:rPr>
              <a:t>Las autoridades de salud pública deben proporcionar a los viajeros toda la información necesaria para reducir el riesgo general de infecciones respiratorias agudas a través de las autoridades sanitarias, profesionales sanitarios, etc.</a:t>
            </a:r>
          </a:p>
          <a:p>
            <a:pPr lvl="0" algn="just" defTabSz="914400" eaLnBrk="0" fontAlgn="base" hangingPunct="0">
              <a:spcBef>
                <a:spcPct val="0"/>
              </a:spcBef>
              <a:spcAft>
                <a:spcPct val="0"/>
              </a:spcAft>
            </a:pPr>
            <a:r>
              <a:rPr lang="es-ES" altLang="es-ES" sz="1800" dirty="0">
                <a:solidFill>
                  <a:srgbClr val="C00000"/>
                </a:solidFill>
                <a:latin typeface="Roboto" panose="02000000000000000000"/>
              </a:rPr>
              <a:t>La FETRI recomienda seguir en todo momento las recomendaciones de la OMS y el Ministerio de Sanidad para reducir el riesgo general de transmisión de infecciones respiratorias agudas que se enumeran a continuación:</a:t>
            </a:r>
          </a:p>
          <a:p>
            <a:pPr marL="285750" lvl="0" indent="-285750" algn="just" defTabSz="914400" eaLnBrk="0" fontAlgn="base" hangingPunct="0">
              <a:spcBef>
                <a:spcPct val="0"/>
              </a:spcBef>
              <a:spcAft>
                <a:spcPct val="0"/>
              </a:spcAft>
              <a:buBlip>
                <a:blip r:embed="rId2"/>
              </a:buBlip>
            </a:pPr>
            <a:r>
              <a:rPr lang="es-ES" altLang="es-ES" sz="1800" dirty="0">
                <a:solidFill>
                  <a:srgbClr val="C00000"/>
                </a:solidFill>
                <a:latin typeface="Roboto" panose="02000000000000000000"/>
              </a:rPr>
              <a:t>Evite el contacto con personas que sufren infecciones respiratorias agudas.</a:t>
            </a:r>
          </a:p>
          <a:p>
            <a:pPr marL="285750" lvl="0" indent="-285750" algn="just" defTabSz="914400" eaLnBrk="0" fontAlgn="base" hangingPunct="0">
              <a:spcBef>
                <a:spcPct val="0"/>
              </a:spcBef>
              <a:spcAft>
                <a:spcPct val="0"/>
              </a:spcAft>
              <a:buBlip>
                <a:blip r:embed="rId2"/>
              </a:buBlip>
            </a:pPr>
            <a:r>
              <a:rPr lang="es-ES" altLang="es-ES" sz="1800" dirty="0">
                <a:solidFill>
                  <a:srgbClr val="C00000"/>
                </a:solidFill>
                <a:latin typeface="Roboto" panose="02000000000000000000"/>
              </a:rPr>
              <a:t>Lávese las manos con frecuencia con agua y jabón o un desinfectante a base de alcohol, especialmente después del contacto directo con personas enfermas o su entorno.</a:t>
            </a:r>
          </a:p>
          <a:p>
            <a:pPr marL="285750" lvl="0" indent="-285750" algn="just" defTabSz="914400" eaLnBrk="0" fontAlgn="base" hangingPunct="0">
              <a:spcBef>
                <a:spcPct val="0"/>
              </a:spcBef>
              <a:spcAft>
                <a:spcPct val="0"/>
              </a:spcAft>
              <a:buBlip>
                <a:blip r:embed="rId2"/>
              </a:buBlip>
            </a:pPr>
            <a:r>
              <a:rPr lang="es-ES" altLang="es-ES" sz="1800" dirty="0">
                <a:solidFill>
                  <a:srgbClr val="C00000"/>
                </a:solidFill>
                <a:latin typeface="Roboto" panose="02000000000000000000"/>
              </a:rPr>
              <a:t>Las personas con síntomas de infección respiratoria aguda deben practicar el comportamiento de la tos (mantener una distancia de al menos un metro, cubrirse la tos y los estornudos con pañuelos desechables o ropa y lavarse las manos).</a:t>
            </a:r>
          </a:p>
          <a:p>
            <a:pPr marL="285750" lvl="0" indent="-285750" algn="just" defTabSz="914400" eaLnBrk="0" fontAlgn="base" hangingPunct="0">
              <a:spcBef>
                <a:spcPct val="0"/>
              </a:spcBef>
              <a:spcAft>
                <a:spcPct val="0"/>
              </a:spcAft>
              <a:buBlip>
                <a:blip r:embed="rId2"/>
              </a:buBlip>
            </a:pPr>
            <a:r>
              <a:rPr lang="es-ES" altLang="es-ES" sz="1800" dirty="0">
                <a:solidFill>
                  <a:srgbClr val="C00000"/>
                </a:solidFill>
                <a:latin typeface="Roboto" panose="02000000000000000000"/>
              </a:rPr>
              <a:t>Evite darse la mano o abrazarse.</a:t>
            </a:r>
          </a:p>
          <a:p>
            <a:pPr marL="285750" lvl="0" indent="-285750" algn="just" defTabSz="914400" eaLnBrk="0" fontAlgn="base" hangingPunct="0">
              <a:spcBef>
                <a:spcPct val="0"/>
              </a:spcBef>
              <a:spcAft>
                <a:spcPct val="0"/>
              </a:spcAft>
              <a:buBlip>
                <a:blip r:embed="rId2"/>
              </a:buBlip>
            </a:pPr>
            <a:r>
              <a:rPr lang="es-ES" altLang="es-ES" sz="1800" dirty="0">
                <a:solidFill>
                  <a:srgbClr val="C00000"/>
                </a:solidFill>
                <a:latin typeface="Roboto" panose="02000000000000000000"/>
              </a:rPr>
              <a:t>Evite las salas de vapor o sauna.</a:t>
            </a:r>
          </a:p>
          <a:p>
            <a:pPr marL="285750" lvl="0" indent="-285750" algn="just" defTabSz="914400" eaLnBrk="0" fontAlgn="base" hangingPunct="0">
              <a:spcBef>
                <a:spcPct val="0"/>
              </a:spcBef>
              <a:spcAft>
                <a:spcPct val="0"/>
              </a:spcAft>
              <a:buBlip>
                <a:blip r:embed="rId2"/>
              </a:buBlip>
            </a:pPr>
            <a:r>
              <a:rPr lang="es-ES" altLang="es-ES" sz="1800" dirty="0">
                <a:solidFill>
                  <a:srgbClr val="C00000"/>
                </a:solidFill>
                <a:latin typeface="Roboto" panose="02000000000000000000"/>
              </a:rPr>
              <a:t>Evite tocarse la boca, la nariz o los ojos. </a:t>
            </a:r>
          </a:p>
          <a:p>
            <a:pPr lvl="0" algn="just" defTabSz="914400" eaLnBrk="0" fontAlgn="base" hangingPunct="0">
              <a:spcBef>
                <a:spcPct val="0"/>
              </a:spcBef>
              <a:spcAft>
                <a:spcPct val="0"/>
              </a:spcAft>
            </a:pPr>
            <a:br>
              <a:rPr kumimoji="0" lang="es-ES" altLang="es-ES" sz="1800" b="0" i="0" u="none" strike="noStrike" cap="none" normalizeH="0" baseline="0" dirty="0">
                <a:ln>
                  <a:noFill/>
                </a:ln>
                <a:solidFill>
                  <a:srgbClr val="C00000"/>
                </a:solidFill>
                <a:effectLst/>
                <a:latin typeface="Roboto" panose="02000000000000000000"/>
              </a:rPr>
            </a:br>
            <a:endParaRPr kumimoji="0" lang="es-ES" altLang="es-ES" sz="1800" b="0" i="0" u="none" strike="noStrike" cap="none" normalizeH="0" baseline="0" dirty="0">
              <a:ln>
                <a:noFill/>
              </a:ln>
              <a:solidFill>
                <a:srgbClr val="C00000"/>
              </a:solidFill>
              <a:effectLst/>
              <a:latin typeface="Roboto" panose="02000000000000000000"/>
            </a:endParaRPr>
          </a:p>
        </p:txBody>
      </p:sp>
      <p:sp>
        <p:nvSpPr>
          <p:cNvPr id="8" name="1 Título">
            <a:extLst>
              <a:ext uri="{FF2B5EF4-FFF2-40B4-BE49-F238E27FC236}">
                <a16:creationId xmlns:a16="http://schemas.microsoft.com/office/drawing/2014/main" id="{D5724F0C-613D-4808-9EAB-4BDF8345F1BD}"/>
              </a:ext>
            </a:extLst>
          </p:cNvPr>
          <p:cNvSpPr>
            <a:spLocks noGrp="1"/>
          </p:cNvSpPr>
          <p:nvPr>
            <p:ph type="ctrTitle"/>
          </p:nvPr>
        </p:nvSpPr>
        <p:spPr>
          <a:xfrm>
            <a:off x="5225143" y="393889"/>
            <a:ext cx="5241760" cy="566012"/>
          </a:xfrm>
        </p:spPr>
        <p:txBody>
          <a:bodyPr>
            <a:noAutofit/>
          </a:bodyPr>
          <a:lstStyle/>
          <a:p>
            <a:pPr algn="r"/>
            <a:r>
              <a:rPr lang="es-ES" sz="2400" b="1" dirty="0">
                <a:solidFill>
                  <a:srgbClr val="C00000"/>
                </a:solidFill>
                <a:latin typeface="Roboto"/>
              </a:rPr>
              <a:t>Responsabilidad individual </a:t>
            </a:r>
            <a:br>
              <a:rPr lang="es-ES" sz="2400" b="1" dirty="0">
                <a:solidFill>
                  <a:srgbClr val="C00000"/>
                </a:solidFill>
                <a:latin typeface="Roboto"/>
              </a:rPr>
            </a:br>
            <a:r>
              <a:rPr lang="es-ES" sz="2400" b="1" dirty="0">
                <a:solidFill>
                  <a:srgbClr val="C00000"/>
                </a:solidFill>
                <a:latin typeface="Roboto"/>
              </a:rPr>
              <a:t>Recomendaciones de la OMS</a:t>
            </a:r>
            <a:endParaRPr lang="es-ES" sz="2400" dirty="0">
              <a:solidFill>
                <a:srgbClr val="C00000"/>
              </a:solidFill>
              <a:latin typeface="Roboto"/>
            </a:endParaRPr>
          </a:p>
        </p:txBody>
      </p:sp>
    </p:spTree>
    <p:extLst>
      <p:ext uri="{BB962C8B-B14F-4D97-AF65-F5344CB8AC3E}">
        <p14:creationId xmlns:p14="http://schemas.microsoft.com/office/powerpoint/2010/main" val="94666353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0" y="3494834"/>
            <a:ext cx="10657184" cy="944805"/>
          </a:xfrm>
        </p:spPr>
        <p:txBody>
          <a:bodyPr>
            <a:normAutofit/>
          </a:bodyPr>
          <a:lstStyle/>
          <a:p>
            <a:pPr marL="0" indent="0" algn="ctr">
              <a:buNone/>
            </a:pPr>
            <a:r>
              <a:rPr lang="es-ES" sz="3500" b="1" dirty="0">
                <a:solidFill>
                  <a:srgbClr val="C00000"/>
                </a:solidFill>
                <a:latin typeface=""/>
              </a:rPr>
              <a:t>Señalización Específica</a:t>
            </a:r>
          </a:p>
          <a:p>
            <a:pPr marL="0" indent="0" algn="ctr">
              <a:buNone/>
            </a:pPr>
            <a:endParaRPr lang="es-ES" sz="3500" b="1" dirty="0">
              <a:solidFill>
                <a:srgbClr val="C00000"/>
              </a:solidFill>
              <a:latin typeface=""/>
            </a:endParaRPr>
          </a:p>
        </p:txBody>
      </p:sp>
      <p:sp>
        <p:nvSpPr>
          <p:cNvPr id="4" name="1 Título">
            <a:extLst>
              <a:ext uri="{FF2B5EF4-FFF2-40B4-BE49-F238E27FC236}">
                <a16:creationId xmlns:a16="http://schemas.microsoft.com/office/drawing/2014/main" id="{994C6CB3-127A-47AB-BC93-E7D1405333CF}"/>
              </a:ext>
            </a:extLst>
          </p:cNvPr>
          <p:cNvSpPr txBox="1">
            <a:spLocks/>
          </p:cNvSpPr>
          <p:nvPr/>
        </p:nvSpPr>
        <p:spPr>
          <a:xfrm>
            <a:off x="5563654" y="158383"/>
            <a:ext cx="4903250" cy="440676"/>
          </a:xfrm>
          <a:prstGeom prst="rect">
            <a:avLst/>
          </a:prstGeom>
        </p:spPr>
        <p:txBody>
          <a:bodyPr>
            <a:noAutofit/>
          </a:bodyPr>
          <a:lstStyle>
            <a:lvl1pPr algn="ctr" defTabSz="521437" rtl="0" eaLnBrk="1" latinLnBrk="0" hangingPunct="1">
              <a:spcBef>
                <a:spcPct val="0"/>
              </a:spcBef>
              <a:buNone/>
              <a:defRPr sz="5000" kern="1200">
                <a:solidFill>
                  <a:schemeClr val="tx1"/>
                </a:solidFill>
                <a:latin typeface="+mj-lt"/>
                <a:ea typeface="+mj-ea"/>
                <a:cs typeface="+mj-cs"/>
              </a:defRPr>
            </a:lvl1pPr>
          </a:lstStyle>
          <a:p>
            <a:pPr algn="r"/>
            <a:r>
              <a:rPr lang="es-ES" sz="2400" b="1" dirty="0">
                <a:solidFill>
                  <a:srgbClr val="C00000"/>
                </a:solidFill>
                <a:latin typeface="Roboto"/>
              </a:rPr>
              <a:t>Anexo</a:t>
            </a:r>
            <a:endParaRPr lang="es-ES" sz="2400" dirty="0">
              <a:solidFill>
                <a:srgbClr val="C00000"/>
              </a:solidFill>
              <a:latin typeface="Roboto"/>
            </a:endParaRPr>
          </a:p>
        </p:txBody>
      </p:sp>
    </p:spTree>
    <p:extLst>
      <p:ext uri="{BB962C8B-B14F-4D97-AF65-F5344CB8AC3E}">
        <p14:creationId xmlns:p14="http://schemas.microsoft.com/office/powerpoint/2010/main" val="362095050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1 Título">
            <a:extLst>
              <a:ext uri="{FF2B5EF4-FFF2-40B4-BE49-F238E27FC236}">
                <a16:creationId xmlns:a16="http://schemas.microsoft.com/office/drawing/2014/main" id="{9E36FD65-0260-49A7-A314-90726077251C}"/>
              </a:ext>
            </a:extLst>
          </p:cNvPr>
          <p:cNvSpPr txBox="1">
            <a:spLocks/>
          </p:cNvSpPr>
          <p:nvPr/>
        </p:nvSpPr>
        <p:spPr>
          <a:xfrm>
            <a:off x="5563654" y="158383"/>
            <a:ext cx="4903250" cy="440676"/>
          </a:xfrm>
          <a:prstGeom prst="rect">
            <a:avLst/>
          </a:prstGeom>
        </p:spPr>
        <p:txBody>
          <a:bodyPr>
            <a:noAutofit/>
          </a:bodyPr>
          <a:lstStyle>
            <a:lvl1pPr algn="ctr" defTabSz="521437" rtl="0" eaLnBrk="1" latinLnBrk="0" hangingPunct="1">
              <a:spcBef>
                <a:spcPct val="0"/>
              </a:spcBef>
              <a:buNone/>
              <a:defRPr sz="5000" kern="1200">
                <a:solidFill>
                  <a:schemeClr val="tx1"/>
                </a:solidFill>
                <a:latin typeface="+mj-lt"/>
                <a:ea typeface="+mj-ea"/>
                <a:cs typeface="+mj-cs"/>
              </a:defRPr>
            </a:lvl1pPr>
          </a:lstStyle>
          <a:p>
            <a:pPr algn="r"/>
            <a:r>
              <a:rPr lang="es-ES" sz="2400" b="1" dirty="0">
                <a:solidFill>
                  <a:srgbClr val="C00000"/>
                </a:solidFill>
                <a:latin typeface="Roboto"/>
              </a:rPr>
              <a:t>Señalización específica</a:t>
            </a:r>
            <a:endParaRPr lang="es-ES" sz="2400" dirty="0">
              <a:solidFill>
                <a:srgbClr val="C00000"/>
              </a:solidFill>
              <a:latin typeface="Roboto"/>
            </a:endParaRPr>
          </a:p>
        </p:txBody>
      </p:sp>
      <p:pic>
        <p:nvPicPr>
          <p:cNvPr id="3" name="Imagen 2">
            <a:extLst>
              <a:ext uri="{FF2B5EF4-FFF2-40B4-BE49-F238E27FC236}">
                <a16:creationId xmlns:a16="http://schemas.microsoft.com/office/drawing/2014/main" id="{F0F83531-B497-44EB-BDC5-73B2A9586134}"/>
              </a:ext>
            </a:extLst>
          </p:cNvPr>
          <p:cNvPicPr>
            <a:picLocks noChangeAspect="1"/>
          </p:cNvPicPr>
          <p:nvPr/>
        </p:nvPicPr>
        <p:blipFill rotWithShape="1">
          <a:blip r:embed="rId2"/>
          <a:srcRect l="27121" t="7647" r="27006" b="11372"/>
          <a:stretch/>
        </p:blipFill>
        <p:spPr>
          <a:xfrm>
            <a:off x="2663325" y="1484415"/>
            <a:ext cx="5800658" cy="5760000"/>
          </a:xfrm>
          <a:prstGeom prst="rect">
            <a:avLst/>
          </a:prstGeom>
        </p:spPr>
      </p:pic>
    </p:spTree>
    <p:extLst>
      <p:ext uri="{BB962C8B-B14F-4D97-AF65-F5344CB8AC3E}">
        <p14:creationId xmlns:p14="http://schemas.microsoft.com/office/powerpoint/2010/main" val="346660008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40FC0B4C-CC83-4756-A454-53CF6F4112E3}"/>
              </a:ext>
            </a:extLst>
          </p:cNvPr>
          <p:cNvPicPr>
            <a:picLocks noChangeAspect="1"/>
          </p:cNvPicPr>
          <p:nvPr/>
        </p:nvPicPr>
        <p:blipFill rotWithShape="1">
          <a:blip r:embed="rId2"/>
          <a:srcRect l="20665" t="17721" r="48337" b="5446"/>
          <a:stretch/>
        </p:blipFill>
        <p:spPr>
          <a:xfrm>
            <a:off x="3278715" y="1531918"/>
            <a:ext cx="4131208" cy="5760000"/>
          </a:xfrm>
          <a:prstGeom prst="rect">
            <a:avLst/>
          </a:prstGeom>
        </p:spPr>
      </p:pic>
      <p:sp>
        <p:nvSpPr>
          <p:cNvPr id="5" name="1 Título">
            <a:extLst>
              <a:ext uri="{FF2B5EF4-FFF2-40B4-BE49-F238E27FC236}">
                <a16:creationId xmlns:a16="http://schemas.microsoft.com/office/drawing/2014/main" id="{56607C60-4D77-4B6B-B803-C9D295DE01E1}"/>
              </a:ext>
            </a:extLst>
          </p:cNvPr>
          <p:cNvSpPr txBox="1">
            <a:spLocks/>
          </p:cNvSpPr>
          <p:nvPr/>
        </p:nvSpPr>
        <p:spPr>
          <a:xfrm>
            <a:off x="5563654" y="158383"/>
            <a:ext cx="4903250" cy="440676"/>
          </a:xfrm>
          <a:prstGeom prst="rect">
            <a:avLst/>
          </a:prstGeom>
        </p:spPr>
        <p:txBody>
          <a:bodyPr>
            <a:noAutofit/>
          </a:bodyPr>
          <a:lstStyle>
            <a:lvl1pPr algn="ctr" defTabSz="521437" rtl="0" eaLnBrk="1" latinLnBrk="0" hangingPunct="1">
              <a:spcBef>
                <a:spcPct val="0"/>
              </a:spcBef>
              <a:buNone/>
              <a:defRPr sz="5000" kern="1200">
                <a:solidFill>
                  <a:schemeClr val="tx1"/>
                </a:solidFill>
                <a:latin typeface="+mj-lt"/>
                <a:ea typeface="+mj-ea"/>
                <a:cs typeface="+mj-cs"/>
              </a:defRPr>
            </a:lvl1pPr>
          </a:lstStyle>
          <a:p>
            <a:pPr algn="r"/>
            <a:r>
              <a:rPr lang="es-ES" sz="2400" b="1" dirty="0">
                <a:solidFill>
                  <a:srgbClr val="C00000"/>
                </a:solidFill>
                <a:latin typeface="Roboto"/>
              </a:rPr>
              <a:t>Señalización específica</a:t>
            </a:r>
            <a:endParaRPr lang="es-ES" sz="2400" dirty="0">
              <a:solidFill>
                <a:srgbClr val="C00000"/>
              </a:solidFill>
              <a:latin typeface="Roboto"/>
            </a:endParaRPr>
          </a:p>
        </p:txBody>
      </p:sp>
    </p:spTree>
    <p:extLst>
      <p:ext uri="{BB962C8B-B14F-4D97-AF65-F5344CB8AC3E}">
        <p14:creationId xmlns:p14="http://schemas.microsoft.com/office/powerpoint/2010/main" val="60248422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46295520-CC81-4724-8B04-8FF07542F4D3}"/>
              </a:ext>
            </a:extLst>
          </p:cNvPr>
          <p:cNvPicPr>
            <a:picLocks noChangeAspect="1"/>
          </p:cNvPicPr>
          <p:nvPr/>
        </p:nvPicPr>
        <p:blipFill rotWithShape="1">
          <a:blip r:embed="rId2"/>
          <a:srcRect l="20332" t="19499" r="48337" b="5248"/>
          <a:stretch/>
        </p:blipFill>
        <p:spPr>
          <a:xfrm>
            <a:off x="3212665" y="1531916"/>
            <a:ext cx="4263307" cy="5760000"/>
          </a:xfrm>
          <a:prstGeom prst="rect">
            <a:avLst/>
          </a:prstGeom>
        </p:spPr>
      </p:pic>
      <p:sp>
        <p:nvSpPr>
          <p:cNvPr id="5" name="1 Título">
            <a:extLst>
              <a:ext uri="{FF2B5EF4-FFF2-40B4-BE49-F238E27FC236}">
                <a16:creationId xmlns:a16="http://schemas.microsoft.com/office/drawing/2014/main" id="{BC0E33A8-A571-482F-8651-02288DAFBA69}"/>
              </a:ext>
            </a:extLst>
          </p:cNvPr>
          <p:cNvSpPr txBox="1">
            <a:spLocks/>
          </p:cNvSpPr>
          <p:nvPr/>
        </p:nvSpPr>
        <p:spPr>
          <a:xfrm>
            <a:off x="5563654" y="158383"/>
            <a:ext cx="4903250" cy="440676"/>
          </a:xfrm>
          <a:prstGeom prst="rect">
            <a:avLst/>
          </a:prstGeom>
        </p:spPr>
        <p:txBody>
          <a:bodyPr>
            <a:noAutofit/>
          </a:bodyPr>
          <a:lstStyle>
            <a:lvl1pPr algn="ctr" defTabSz="521437" rtl="0" eaLnBrk="1" latinLnBrk="0" hangingPunct="1">
              <a:spcBef>
                <a:spcPct val="0"/>
              </a:spcBef>
              <a:buNone/>
              <a:defRPr sz="5000" kern="1200">
                <a:solidFill>
                  <a:schemeClr val="tx1"/>
                </a:solidFill>
                <a:latin typeface="+mj-lt"/>
                <a:ea typeface="+mj-ea"/>
                <a:cs typeface="+mj-cs"/>
              </a:defRPr>
            </a:lvl1pPr>
          </a:lstStyle>
          <a:p>
            <a:pPr algn="r"/>
            <a:r>
              <a:rPr lang="es-ES" sz="2400" b="1" dirty="0">
                <a:solidFill>
                  <a:srgbClr val="C00000"/>
                </a:solidFill>
                <a:latin typeface="Roboto"/>
              </a:rPr>
              <a:t>Señalización específica</a:t>
            </a:r>
            <a:endParaRPr lang="es-ES" sz="2400" dirty="0">
              <a:solidFill>
                <a:srgbClr val="C00000"/>
              </a:solidFill>
              <a:latin typeface="Roboto"/>
            </a:endParaRPr>
          </a:p>
        </p:txBody>
      </p:sp>
    </p:spTree>
    <p:extLst>
      <p:ext uri="{BB962C8B-B14F-4D97-AF65-F5344CB8AC3E}">
        <p14:creationId xmlns:p14="http://schemas.microsoft.com/office/powerpoint/2010/main" val="389843828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1 Título">
            <a:extLst>
              <a:ext uri="{FF2B5EF4-FFF2-40B4-BE49-F238E27FC236}">
                <a16:creationId xmlns:a16="http://schemas.microsoft.com/office/drawing/2014/main" id="{5D408776-9CAB-4C95-BC3A-55DF90E97EFE}"/>
              </a:ext>
            </a:extLst>
          </p:cNvPr>
          <p:cNvSpPr txBox="1">
            <a:spLocks/>
          </p:cNvSpPr>
          <p:nvPr/>
        </p:nvSpPr>
        <p:spPr>
          <a:xfrm>
            <a:off x="5563654" y="158383"/>
            <a:ext cx="4903250" cy="440676"/>
          </a:xfrm>
          <a:prstGeom prst="rect">
            <a:avLst/>
          </a:prstGeom>
        </p:spPr>
        <p:txBody>
          <a:bodyPr>
            <a:noAutofit/>
          </a:bodyPr>
          <a:lstStyle>
            <a:lvl1pPr algn="ctr" defTabSz="521437" rtl="0" eaLnBrk="1" latinLnBrk="0" hangingPunct="1">
              <a:spcBef>
                <a:spcPct val="0"/>
              </a:spcBef>
              <a:buNone/>
              <a:defRPr sz="5000" kern="1200">
                <a:solidFill>
                  <a:schemeClr val="tx1"/>
                </a:solidFill>
                <a:latin typeface="+mj-lt"/>
                <a:ea typeface="+mj-ea"/>
                <a:cs typeface="+mj-cs"/>
              </a:defRPr>
            </a:lvl1pPr>
          </a:lstStyle>
          <a:p>
            <a:pPr algn="r"/>
            <a:r>
              <a:rPr lang="es-ES" sz="2400" b="1" dirty="0">
                <a:solidFill>
                  <a:srgbClr val="C00000"/>
                </a:solidFill>
                <a:latin typeface="Roboto"/>
              </a:rPr>
              <a:t>Señalización específica</a:t>
            </a:r>
            <a:endParaRPr lang="es-ES" sz="2400" dirty="0">
              <a:solidFill>
                <a:srgbClr val="C00000"/>
              </a:solidFill>
              <a:latin typeface="Roboto"/>
            </a:endParaRPr>
          </a:p>
        </p:txBody>
      </p:sp>
      <p:pic>
        <p:nvPicPr>
          <p:cNvPr id="6" name="Imagen 5">
            <a:extLst>
              <a:ext uri="{FF2B5EF4-FFF2-40B4-BE49-F238E27FC236}">
                <a16:creationId xmlns:a16="http://schemas.microsoft.com/office/drawing/2014/main" id="{3195631B-6606-48C3-A3BB-AC43ACD92D06}"/>
              </a:ext>
            </a:extLst>
          </p:cNvPr>
          <p:cNvPicPr>
            <a:picLocks noChangeAspect="1"/>
          </p:cNvPicPr>
          <p:nvPr/>
        </p:nvPicPr>
        <p:blipFill rotWithShape="1">
          <a:blip r:embed="rId2"/>
          <a:srcRect l="20665" t="17523" r="48893" b="5841"/>
          <a:stretch/>
        </p:blipFill>
        <p:spPr>
          <a:xfrm>
            <a:off x="3310504" y="1531917"/>
            <a:ext cx="4067629" cy="5760000"/>
          </a:xfrm>
          <a:prstGeom prst="rect">
            <a:avLst/>
          </a:prstGeom>
        </p:spPr>
      </p:pic>
    </p:spTree>
    <p:extLst>
      <p:ext uri="{BB962C8B-B14F-4D97-AF65-F5344CB8AC3E}">
        <p14:creationId xmlns:p14="http://schemas.microsoft.com/office/powerpoint/2010/main" val="210763025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5C5A59D0-A4CA-45AF-9BFD-72F1E5D618EF}"/>
              </a:ext>
            </a:extLst>
          </p:cNvPr>
          <p:cNvPicPr>
            <a:picLocks noChangeAspect="1"/>
          </p:cNvPicPr>
          <p:nvPr/>
        </p:nvPicPr>
        <p:blipFill rotWithShape="1">
          <a:blip r:embed="rId2"/>
          <a:srcRect l="20665" t="17523" r="48671" b="6433"/>
          <a:stretch/>
        </p:blipFill>
        <p:spPr>
          <a:xfrm>
            <a:off x="3279695" y="1555667"/>
            <a:ext cx="4129247" cy="5760000"/>
          </a:xfrm>
          <a:prstGeom prst="rect">
            <a:avLst/>
          </a:prstGeom>
        </p:spPr>
      </p:pic>
      <p:sp>
        <p:nvSpPr>
          <p:cNvPr id="5" name="1 Título">
            <a:extLst>
              <a:ext uri="{FF2B5EF4-FFF2-40B4-BE49-F238E27FC236}">
                <a16:creationId xmlns:a16="http://schemas.microsoft.com/office/drawing/2014/main" id="{D460DB97-C94A-42DF-84EA-760DCCCD32C1}"/>
              </a:ext>
            </a:extLst>
          </p:cNvPr>
          <p:cNvSpPr txBox="1">
            <a:spLocks/>
          </p:cNvSpPr>
          <p:nvPr/>
        </p:nvSpPr>
        <p:spPr>
          <a:xfrm>
            <a:off x="5563654" y="158383"/>
            <a:ext cx="4903250" cy="440676"/>
          </a:xfrm>
          <a:prstGeom prst="rect">
            <a:avLst/>
          </a:prstGeom>
        </p:spPr>
        <p:txBody>
          <a:bodyPr>
            <a:noAutofit/>
          </a:bodyPr>
          <a:lstStyle>
            <a:lvl1pPr algn="ctr" defTabSz="521437" rtl="0" eaLnBrk="1" latinLnBrk="0" hangingPunct="1">
              <a:spcBef>
                <a:spcPct val="0"/>
              </a:spcBef>
              <a:buNone/>
              <a:defRPr sz="5000" kern="1200">
                <a:solidFill>
                  <a:schemeClr val="tx1"/>
                </a:solidFill>
                <a:latin typeface="+mj-lt"/>
                <a:ea typeface="+mj-ea"/>
                <a:cs typeface="+mj-cs"/>
              </a:defRPr>
            </a:lvl1pPr>
          </a:lstStyle>
          <a:p>
            <a:pPr algn="r"/>
            <a:r>
              <a:rPr lang="es-ES" sz="2400" b="1" dirty="0">
                <a:solidFill>
                  <a:srgbClr val="C00000"/>
                </a:solidFill>
                <a:latin typeface="Roboto"/>
              </a:rPr>
              <a:t>Señalización específica</a:t>
            </a:r>
            <a:endParaRPr lang="es-ES" sz="2400" dirty="0">
              <a:solidFill>
                <a:srgbClr val="C00000"/>
              </a:solidFill>
              <a:latin typeface="Roboto"/>
            </a:endParaRPr>
          </a:p>
        </p:txBody>
      </p:sp>
    </p:spTree>
    <p:extLst>
      <p:ext uri="{BB962C8B-B14F-4D97-AF65-F5344CB8AC3E}">
        <p14:creationId xmlns:p14="http://schemas.microsoft.com/office/powerpoint/2010/main" val="110409189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6EF3D0CC-0AAD-42E0-AB16-32D7796D5941}"/>
              </a:ext>
            </a:extLst>
          </p:cNvPr>
          <p:cNvPicPr>
            <a:picLocks noChangeAspect="1"/>
          </p:cNvPicPr>
          <p:nvPr/>
        </p:nvPicPr>
        <p:blipFill rotWithShape="1">
          <a:blip r:embed="rId2"/>
          <a:srcRect l="20554" t="18511" r="48782" b="5643"/>
          <a:stretch/>
        </p:blipFill>
        <p:spPr>
          <a:xfrm>
            <a:off x="3274318" y="1543794"/>
            <a:ext cx="4140001" cy="5760000"/>
          </a:xfrm>
          <a:prstGeom prst="rect">
            <a:avLst/>
          </a:prstGeom>
        </p:spPr>
      </p:pic>
      <p:sp>
        <p:nvSpPr>
          <p:cNvPr id="5" name="1 Título">
            <a:extLst>
              <a:ext uri="{FF2B5EF4-FFF2-40B4-BE49-F238E27FC236}">
                <a16:creationId xmlns:a16="http://schemas.microsoft.com/office/drawing/2014/main" id="{D0A68DD3-C6FD-48F5-AAD1-9C3F386FFD24}"/>
              </a:ext>
            </a:extLst>
          </p:cNvPr>
          <p:cNvSpPr txBox="1">
            <a:spLocks/>
          </p:cNvSpPr>
          <p:nvPr/>
        </p:nvSpPr>
        <p:spPr>
          <a:xfrm>
            <a:off x="5563654" y="158383"/>
            <a:ext cx="4903250" cy="440676"/>
          </a:xfrm>
          <a:prstGeom prst="rect">
            <a:avLst/>
          </a:prstGeom>
        </p:spPr>
        <p:txBody>
          <a:bodyPr>
            <a:noAutofit/>
          </a:bodyPr>
          <a:lstStyle>
            <a:lvl1pPr algn="ctr" defTabSz="521437" rtl="0" eaLnBrk="1" latinLnBrk="0" hangingPunct="1">
              <a:spcBef>
                <a:spcPct val="0"/>
              </a:spcBef>
              <a:buNone/>
              <a:defRPr sz="5000" kern="1200">
                <a:solidFill>
                  <a:schemeClr val="tx1"/>
                </a:solidFill>
                <a:latin typeface="+mj-lt"/>
                <a:ea typeface="+mj-ea"/>
                <a:cs typeface="+mj-cs"/>
              </a:defRPr>
            </a:lvl1pPr>
          </a:lstStyle>
          <a:p>
            <a:pPr algn="r"/>
            <a:r>
              <a:rPr lang="es-ES" sz="2400" b="1" dirty="0">
                <a:solidFill>
                  <a:srgbClr val="C00000"/>
                </a:solidFill>
                <a:latin typeface="Roboto"/>
              </a:rPr>
              <a:t>Señalización específica</a:t>
            </a:r>
            <a:endParaRPr lang="es-ES" sz="2400" dirty="0">
              <a:solidFill>
                <a:srgbClr val="C00000"/>
              </a:solidFill>
              <a:latin typeface="Roboto"/>
            </a:endParaRPr>
          </a:p>
        </p:txBody>
      </p:sp>
    </p:spTree>
    <p:extLst>
      <p:ext uri="{BB962C8B-B14F-4D97-AF65-F5344CB8AC3E}">
        <p14:creationId xmlns:p14="http://schemas.microsoft.com/office/powerpoint/2010/main" val="361414607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5494FF49-B422-4347-A741-584D9A95E5F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32838" b="38233"/>
          <a:stretch/>
        </p:blipFill>
        <p:spPr>
          <a:xfrm>
            <a:off x="0" y="3111335"/>
            <a:ext cx="10688638" cy="1739239"/>
          </a:xfrm>
          <a:prstGeom prst="rect">
            <a:avLst/>
          </a:prstGeom>
        </p:spPr>
      </p:pic>
    </p:spTree>
    <p:extLst>
      <p:ext uri="{BB962C8B-B14F-4D97-AF65-F5344CB8AC3E}">
        <p14:creationId xmlns:p14="http://schemas.microsoft.com/office/powerpoint/2010/main" val="103675599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0" y="3494834"/>
            <a:ext cx="10657184" cy="944805"/>
          </a:xfrm>
        </p:spPr>
        <p:txBody>
          <a:bodyPr>
            <a:normAutofit/>
          </a:bodyPr>
          <a:lstStyle/>
          <a:p>
            <a:pPr marL="0" indent="0" algn="ctr">
              <a:buNone/>
            </a:pPr>
            <a:r>
              <a:rPr lang="es-ES" sz="3500" b="1" dirty="0">
                <a:solidFill>
                  <a:srgbClr val="C00000"/>
                </a:solidFill>
                <a:latin typeface=""/>
              </a:rPr>
              <a:t>Labores de montaje y desmontaje</a:t>
            </a:r>
          </a:p>
          <a:p>
            <a:pPr marL="0" indent="0" algn="ctr">
              <a:buNone/>
            </a:pPr>
            <a:endParaRPr lang="es-ES" sz="3500" b="1" dirty="0">
              <a:solidFill>
                <a:srgbClr val="C00000"/>
              </a:solidFill>
              <a:latin typeface=""/>
            </a:endParaRPr>
          </a:p>
        </p:txBody>
      </p:sp>
      <p:sp>
        <p:nvSpPr>
          <p:cNvPr id="4" name="1 Título">
            <a:extLst>
              <a:ext uri="{FF2B5EF4-FFF2-40B4-BE49-F238E27FC236}">
                <a16:creationId xmlns:a16="http://schemas.microsoft.com/office/drawing/2014/main" id="{994C6CB3-127A-47AB-BC93-E7D1405333CF}"/>
              </a:ext>
            </a:extLst>
          </p:cNvPr>
          <p:cNvSpPr txBox="1">
            <a:spLocks/>
          </p:cNvSpPr>
          <p:nvPr/>
        </p:nvSpPr>
        <p:spPr>
          <a:xfrm>
            <a:off x="5563654" y="158383"/>
            <a:ext cx="4903250" cy="440676"/>
          </a:xfrm>
          <a:prstGeom prst="rect">
            <a:avLst/>
          </a:prstGeom>
        </p:spPr>
        <p:txBody>
          <a:bodyPr>
            <a:noAutofit/>
          </a:bodyPr>
          <a:lstStyle>
            <a:lvl1pPr algn="ctr" defTabSz="521437" rtl="0" eaLnBrk="1" latinLnBrk="0" hangingPunct="1">
              <a:spcBef>
                <a:spcPct val="0"/>
              </a:spcBef>
              <a:buNone/>
              <a:defRPr sz="5000" kern="1200">
                <a:solidFill>
                  <a:schemeClr val="tx1"/>
                </a:solidFill>
                <a:latin typeface="+mj-lt"/>
                <a:ea typeface="+mj-ea"/>
                <a:cs typeface="+mj-cs"/>
              </a:defRPr>
            </a:lvl1pPr>
          </a:lstStyle>
          <a:p>
            <a:pPr algn="r"/>
            <a:r>
              <a:rPr lang="es-ES" sz="2400" b="1" dirty="0">
                <a:solidFill>
                  <a:srgbClr val="C00000"/>
                </a:solidFill>
                <a:latin typeface="Roboto"/>
              </a:rPr>
              <a:t>Anexo</a:t>
            </a:r>
            <a:endParaRPr lang="es-ES" sz="2400" dirty="0">
              <a:solidFill>
                <a:srgbClr val="C00000"/>
              </a:solidFill>
              <a:latin typeface="Roboto"/>
            </a:endParaRPr>
          </a:p>
        </p:txBody>
      </p:sp>
    </p:spTree>
    <p:extLst>
      <p:ext uri="{BB962C8B-B14F-4D97-AF65-F5344CB8AC3E}">
        <p14:creationId xmlns:p14="http://schemas.microsoft.com/office/powerpoint/2010/main" val="368476458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a:extLst>
              <a:ext uri="{FF2B5EF4-FFF2-40B4-BE49-F238E27FC236}">
                <a16:creationId xmlns:a16="http://schemas.microsoft.com/office/drawing/2014/main" id="{E86F2B8F-5DFF-4FE2-AB83-571472840CA9}"/>
              </a:ext>
            </a:extLst>
          </p:cNvPr>
          <p:cNvSpPr>
            <a:spLocks noGrp="1"/>
          </p:cNvSpPr>
          <p:nvPr>
            <p:ph type="ctrTitle"/>
          </p:nvPr>
        </p:nvSpPr>
        <p:spPr>
          <a:xfrm>
            <a:off x="4275118" y="158383"/>
            <a:ext cx="6191786" cy="530386"/>
          </a:xfrm>
        </p:spPr>
        <p:txBody>
          <a:bodyPr>
            <a:noAutofit/>
          </a:bodyPr>
          <a:lstStyle/>
          <a:p>
            <a:pPr algn="r"/>
            <a:r>
              <a:rPr lang="es-ES" sz="2400" b="1" dirty="0">
                <a:solidFill>
                  <a:srgbClr val="C00000"/>
                </a:solidFill>
                <a:latin typeface="Roboto"/>
              </a:rPr>
              <a:t>Aspectos generales</a:t>
            </a:r>
            <a:endParaRPr lang="es-ES" sz="2400" dirty="0">
              <a:solidFill>
                <a:srgbClr val="C00000"/>
              </a:solidFill>
              <a:latin typeface="Roboto"/>
            </a:endParaRPr>
          </a:p>
        </p:txBody>
      </p:sp>
      <p:sp>
        <p:nvSpPr>
          <p:cNvPr id="27" name="26 CuadroTexto"/>
          <p:cNvSpPr txBox="1"/>
          <p:nvPr/>
        </p:nvSpPr>
        <p:spPr>
          <a:xfrm>
            <a:off x="440874" y="1420579"/>
            <a:ext cx="9590346" cy="5632311"/>
          </a:xfrm>
          <a:prstGeom prst="rect">
            <a:avLst/>
          </a:prstGeom>
          <a:noFill/>
        </p:spPr>
        <p:txBody>
          <a:bodyPr wrap="square" rtlCol="0">
            <a:spAutoFit/>
          </a:bodyPr>
          <a:lstStyle/>
          <a:p>
            <a:pPr marL="457200" indent="-457200" algn="just">
              <a:buBlip>
                <a:blip r:embed="rId2"/>
              </a:buBlip>
            </a:pPr>
            <a:r>
              <a:rPr lang="es-ES" sz="2400" dirty="0">
                <a:solidFill>
                  <a:srgbClr val="C00000"/>
                </a:solidFill>
                <a:latin typeface="Roboto" panose="02000000000000000000"/>
              </a:rPr>
              <a:t>Cada trabajador debe dedicarse a unas funciones específicas y no realizar funciones en general.</a:t>
            </a:r>
          </a:p>
          <a:p>
            <a:pPr marL="457200" indent="-457200" algn="just">
              <a:buBlip>
                <a:blip r:embed="rId2"/>
              </a:buBlip>
            </a:pPr>
            <a:r>
              <a:rPr lang="es-ES" sz="2400" dirty="0">
                <a:solidFill>
                  <a:srgbClr val="C00000"/>
                </a:solidFill>
                <a:latin typeface="Roboto" panose="02000000000000000000"/>
              </a:rPr>
              <a:t>El trabajo se distribuirá individualmente o por parejas fijas cuando sea necesario. Este trabajo por parejas será el más utilizado y siempre que sea necesario más personal, se regirá por la suma de las mismas parejas.</a:t>
            </a:r>
          </a:p>
          <a:p>
            <a:pPr marL="457200" indent="-457200" algn="just">
              <a:buBlip>
                <a:blip r:embed="rId2"/>
              </a:buBlip>
            </a:pPr>
            <a:r>
              <a:rPr lang="es-ES" sz="2400" dirty="0">
                <a:solidFill>
                  <a:srgbClr val="C00000"/>
                </a:solidFill>
                <a:latin typeface="Roboto" panose="02000000000000000000"/>
              </a:rPr>
              <a:t>Se priorizará la realización del trabajo guardando la distancia de seguridad recomendada, utilizando la mascarilla cuando no se pueda guardar la distancia de seguridad.</a:t>
            </a:r>
          </a:p>
          <a:p>
            <a:pPr marL="457200" indent="-457200" algn="just">
              <a:buBlip>
                <a:blip r:embed="rId2"/>
              </a:buBlip>
            </a:pPr>
            <a:r>
              <a:rPr lang="es-ES" sz="2400" dirty="0">
                <a:solidFill>
                  <a:srgbClr val="C00000"/>
                </a:solidFill>
                <a:latin typeface="Roboto" panose="02000000000000000000"/>
              </a:rPr>
              <a:t>Será </a:t>
            </a:r>
            <a:r>
              <a:rPr lang="es-ES" sz="2400" b="1" dirty="0">
                <a:solidFill>
                  <a:srgbClr val="C00000"/>
                </a:solidFill>
                <a:latin typeface="Roboto" panose="02000000000000000000"/>
              </a:rPr>
              <a:t>obligatorio el uso de guantes de trabajo </a:t>
            </a:r>
            <a:r>
              <a:rPr lang="es-ES" sz="2400" dirty="0">
                <a:solidFill>
                  <a:srgbClr val="C00000"/>
                </a:solidFill>
                <a:latin typeface="Roboto" panose="02000000000000000000"/>
              </a:rPr>
              <a:t>salvo trabajos en los que, por sus características, no se puedan utilizar. Estos serán rociados de desinfectantes después de cada trabajo.</a:t>
            </a:r>
          </a:p>
          <a:p>
            <a:pPr marL="457200" indent="-457200" algn="just">
              <a:buBlip>
                <a:blip r:embed="rId2"/>
              </a:buBlip>
            </a:pPr>
            <a:r>
              <a:rPr lang="es-ES" sz="2400" dirty="0">
                <a:solidFill>
                  <a:srgbClr val="C00000"/>
                </a:solidFill>
                <a:latin typeface="Roboto" panose="02000000000000000000"/>
              </a:rPr>
              <a:t>Ropa de trabajo: se cambiarán de ropa de trabajo todos los días.</a:t>
            </a:r>
          </a:p>
          <a:p>
            <a:pPr marL="457200" indent="-457200" algn="just">
              <a:buBlip>
                <a:blip r:embed="rId2"/>
              </a:buBlip>
            </a:pPr>
            <a:r>
              <a:rPr lang="es-ES" sz="2400" dirty="0">
                <a:solidFill>
                  <a:srgbClr val="C00000"/>
                </a:solidFill>
                <a:latin typeface="Roboto" panose="02000000000000000000"/>
              </a:rPr>
              <a:t>Herramientas: cada operario tendrá su herramienta que no compartirá con el resto.</a:t>
            </a:r>
          </a:p>
        </p:txBody>
      </p:sp>
    </p:spTree>
    <p:extLst>
      <p:ext uri="{BB962C8B-B14F-4D97-AF65-F5344CB8AC3E}">
        <p14:creationId xmlns:p14="http://schemas.microsoft.com/office/powerpoint/2010/main" val="3071390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2 Subtítulo">
            <a:extLst>
              <a:ext uri="{FF2B5EF4-FFF2-40B4-BE49-F238E27FC236}">
                <a16:creationId xmlns:a16="http://schemas.microsoft.com/office/drawing/2014/main" id="{C4EA831C-1013-473E-A0FD-5DD7ED9D8B10}"/>
              </a:ext>
            </a:extLst>
          </p:cNvPr>
          <p:cNvSpPr>
            <a:spLocks noGrp="1"/>
          </p:cNvSpPr>
          <p:nvPr>
            <p:ph type="subTitle" idx="1"/>
          </p:nvPr>
        </p:nvSpPr>
        <p:spPr>
          <a:xfrm>
            <a:off x="474290" y="1399160"/>
            <a:ext cx="9892868" cy="5796844"/>
          </a:xfrm>
        </p:spPr>
        <p:txBody>
          <a:bodyPr>
            <a:normAutofit fontScale="92500" lnSpcReduction="20000"/>
          </a:bodyPr>
          <a:lstStyle/>
          <a:p>
            <a:pPr algn="just"/>
            <a:r>
              <a:rPr lang="es-ES" sz="2400" dirty="0">
                <a:solidFill>
                  <a:srgbClr val="C00000"/>
                </a:solidFill>
                <a:latin typeface="Roboto" panose="02000000000000000000"/>
              </a:rPr>
              <a:t>La FETRI recomienda que las entidades organizadoras evalúen sus eventos en dos fases.</a:t>
            </a:r>
          </a:p>
          <a:p>
            <a:pPr algn="just"/>
            <a:endParaRPr lang="es-ES" sz="2400" dirty="0">
              <a:solidFill>
                <a:srgbClr val="C00000"/>
              </a:solidFill>
              <a:latin typeface="Roboto" panose="02000000000000000000"/>
            </a:endParaRPr>
          </a:p>
          <a:p>
            <a:pPr algn="just"/>
            <a:r>
              <a:rPr lang="es-ES" sz="2400" dirty="0">
                <a:solidFill>
                  <a:srgbClr val="C00000"/>
                </a:solidFill>
                <a:latin typeface="Roboto" panose="02000000000000000000"/>
              </a:rPr>
              <a:t>La primera, con las herramientas de la OMS para eventos deportivos con el objetivo de determinar el umbral global de riesgo del evento. En el caso de que el resultado del riesgo sea moderado o superior, aplicar las medidas correctoras.</a:t>
            </a:r>
          </a:p>
          <a:p>
            <a:pPr algn="just"/>
            <a:endParaRPr lang="es-ES" sz="2400" dirty="0">
              <a:solidFill>
                <a:srgbClr val="C00000"/>
              </a:solidFill>
              <a:latin typeface="Roboto" panose="02000000000000000000"/>
            </a:endParaRPr>
          </a:p>
          <a:p>
            <a:pPr algn="just"/>
            <a:r>
              <a:rPr lang="es-ES" sz="2400" dirty="0">
                <a:solidFill>
                  <a:srgbClr val="C00000"/>
                </a:solidFill>
                <a:latin typeface="Roboto" panose="02000000000000000000"/>
              </a:rPr>
              <a:t>La FETRI solo recomienda realizar eventos en el escenario donde el resultado sea BAJO o MUY BAJO.</a:t>
            </a:r>
          </a:p>
          <a:p>
            <a:pPr algn="just"/>
            <a:endParaRPr lang="es-ES" sz="2400" dirty="0">
              <a:solidFill>
                <a:srgbClr val="C00000"/>
              </a:solidFill>
              <a:latin typeface="Roboto" panose="02000000000000000000"/>
            </a:endParaRPr>
          </a:p>
          <a:p>
            <a:pPr algn="just"/>
            <a:r>
              <a:rPr lang="es-ES" sz="2400" dirty="0">
                <a:solidFill>
                  <a:srgbClr val="C00000"/>
                </a:solidFill>
                <a:latin typeface="Roboto" panose="02000000000000000000"/>
              </a:rPr>
              <a:t>Dicha herramienta se encuentra disponible en </a:t>
            </a:r>
            <a:r>
              <a:rPr lang="es-ES" sz="2400" dirty="0">
                <a:solidFill>
                  <a:srgbClr val="C00000"/>
                </a:solidFill>
                <a:latin typeface="Roboto" panose="02000000000000000000"/>
                <a:hlinkClick r:id="rId2"/>
              </a:rPr>
              <a:t>www.triatlon.org/competiciones/recursos</a:t>
            </a:r>
            <a:r>
              <a:rPr lang="es-ES" sz="2400" dirty="0">
                <a:solidFill>
                  <a:srgbClr val="C00000"/>
                </a:solidFill>
                <a:latin typeface="Roboto" panose="02000000000000000000"/>
              </a:rPr>
              <a:t> y de manera alternativa, se puede hacer uso de la herramienta oficial de la IAAF avalada por otras Federaciones Internacionales como la ITU </a:t>
            </a:r>
            <a:r>
              <a:rPr lang="es-ES" sz="2400" dirty="0">
                <a:latin typeface="Roboto" panose="02000000000000000000"/>
                <a:hlinkClick r:id="rId3"/>
              </a:rPr>
              <a:t>https://idom.worldathletics.org/</a:t>
            </a:r>
            <a:endParaRPr lang="es-ES" sz="2400" dirty="0">
              <a:solidFill>
                <a:srgbClr val="C00000"/>
              </a:solidFill>
              <a:latin typeface="Roboto" panose="02000000000000000000"/>
            </a:endParaRPr>
          </a:p>
          <a:p>
            <a:pPr algn="just"/>
            <a:endParaRPr lang="es-ES" sz="2400" dirty="0">
              <a:solidFill>
                <a:srgbClr val="C00000"/>
              </a:solidFill>
              <a:latin typeface="Roboto" panose="02000000000000000000"/>
            </a:endParaRPr>
          </a:p>
          <a:p>
            <a:pPr algn="just"/>
            <a:r>
              <a:rPr lang="es-ES" sz="2400" dirty="0">
                <a:solidFill>
                  <a:srgbClr val="C00000"/>
                </a:solidFill>
                <a:latin typeface="Roboto" panose="02000000000000000000"/>
              </a:rPr>
              <a:t>La segunda, usar la herramienta proporcionada por la FETRI y aplicar las medidas correctoras específicas al efecto.</a:t>
            </a:r>
          </a:p>
        </p:txBody>
      </p:sp>
      <p:sp>
        <p:nvSpPr>
          <p:cNvPr id="7" name="1 Título">
            <a:extLst>
              <a:ext uri="{FF2B5EF4-FFF2-40B4-BE49-F238E27FC236}">
                <a16:creationId xmlns:a16="http://schemas.microsoft.com/office/drawing/2014/main" id="{B41A8A64-FF2F-40DF-91E1-FBB885A55D85}"/>
              </a:ext>
            </a:extLst>
          </p:cNvPr>
          <p:cNvSpPr>
            <a:spLocks noGrp="1"/>
          </p:cNvSpPr>
          <p:nvPr>
            <p:ph type="ctrTitle"/>
          </p:nvPr>
        </p:nvSpPr>
        <p:spPr>
          <a:xfrm>
            <a:off x="5225143" y="158383"/>
            <a:ext cx="5241760" cy="566012"/>
          </a:xfrm>
        </p:spPr>
        <p:txBody>
          <a:bodyPr>
            <a:noAutofit/>
          </a:bodyPr>
          <a:lstStyle/>
          <a:p>
            <a:pPr algn="r"/>
            <a:r>
              <a:rPr lang="es-ES" sz="2400" b="1" dirty="0">
                <a:solidFill>
                  <a:srgbClr val="C00000"/>
                </a:solidFill>
                <a:latin typeface="Roboto"/>
              </a:rPr>
              <a:t>Análisis de Riesgos / OMS / FETRI</a:t>
            </a:r>
            <a:endParaRPr lang="es-ES" sz="2400" dirty="0">
              <a:solidFill>
                <a:srgbClr val="C00000"/>
              </a:solidFill>
              <a:latin typeface="Roboto"/>
            </a:endParaRPr>
          </a:p>
        </p:txBody>
      </p:sp>
    </p:spTree>
    <p:extLst>
      <p:ext uri="{BB962C8B-B14F-4D97-AF65-F5344CB8AC3E}">
        <p14:creationId xmlns:p14="http://schemas.microsoft.com/office/powerpoint/2010/main" val="355424294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a:extLst>
              <a:ext uri="{FF2B5EF4-FFF2-40B4-BE49-F238E27FC236}">
                <a16:creationId xmlns:a16="http://schemas.microsoft.com/office/drawing/2014/main" id="{E86F2B8F-5DFF-4FE2-AB83-571472840CA9}"/>
              </a:ext>
            </a:extLst>
          </p:cNvPr>
          <p:cNvSpPr>
            <a:spLocks noGrp="1"/>
          </p:cNvSpPr>
          <p:nvPr>
            <p:ph type="ctrTitle"/>
          </p:nvPr>
        </p:nvSpPr>
        <p:spPr>
          <a:xfrm>
            <a:off x="4275118" y="158383"/>
            <a:ext cx="6191786" cy="530386"/>
          </a:xfrm>
        </p:spPr>
        <p:txBody>
          <a:bodyPr>
            <a:noAutofit/>
          </a:bodyPr>
          <a:lstStyle/>
          <a:p>
            <a:pPr algn="r"/>
            <a:r>
              <a:rPr lang="es-ES" sz="2400" b="1" dirty="0">
                <a:solidFill>
                  <a:srgbClr val="C00000"/>
                </a:solidFill>
                <a:latin typeface="Roboto"/>
              </a:rPr>
              <a:t>Alojamiento, manutención y viajes</a:t>
            </a:r>
            <a:endParaRPr lang="es-ES" sz="2400" dirty="0">
              <a:solidFill>
                <a:srgbClr val="C00000"/>
              </a:solidFill>
              <a:latin typeface="Roboto"/>
            </a:endParaRPr>
          </a:p>
        </p:txBody>
      </p:sp>
      <p:sp>
        <p:nvSpPr>
          <p:cNvPr id="27" name="26 CuadroTexto"/>
          <p:cNvSpPr txBox="1"/>
          <p:nvPr/>
        </p:nvSpPr>
        <p:spPr>
          <a:xfrm>
            <a:off x="440874" y="1420579"/>
            <a:ext cx="9590346" cy="5262979"/>
          </a:xfrm>
          <a:prstGeom prst="rect">
            <a:avLst/>
          </a:prstGeom>
          <a:noFill/>
        </p:spPr>
        <p:txBody>
          <a:bodyPr wrap="square" rtlCol="0">
            <a:spAutoFit/>
          </a:bodyPr>
          <a:lstStyle/>
          <a:p>
            <a:pPr marL="457200" indent="-457200" algn="just">
              <a:buBlip>
                <a:blip r:embed="rId2"/>
              </a:buBlip>
            </a:pPr>
            <a:r>
              <a:rPr lang="es-ES" sz="2400" dirty="0">
                <a:solidFill>
                  <a:srgbClr val="C00000"/>
                </a:solidFill>
                <a:latin typeface="Roboto" panose="02000000000000000000"/>
              </a:rPr>
              <a:t>Los desplazamientos en vehículos se llevarán a cabo cumpliendo la legislación determinada por la autoridades competentes en el momento y priorizando el transporte conjunto de las parejas de trabajo.</a:t>
            </a:r>
          </a:p>
          <a:p>
            <a:pPr marL="457200" indent="-457200" algn="just">
              <a:buBlip>
                <a:blip r:embed="rId2"/>
              </a:buBlip>
            </a:pPr>
            <a:r>
              <a:rPr lang="es-ES" sz="2400" dirty="0">
                <a:solidFill>
                  <a:srgbClr val="C00000"/>
                </a:solidFill>
                <a:latin typeface="Roboto" panose="02000000000000000000"/>
              </a:rPr>
              <a:t>Para los viajes en transporte público, se seguirán las normativas aplicables para la prevención del contagio de la COVID-19.</a:t>
            </a:r>
          </a:p>
          <a:p>
            <a:pPr marL="457200" indent="-457200" algn="just">
              <a:buBlip>
                <a:blip r:embed="rId2"/>
              </a:buBlip>
            </a:pPr>
            <a:r>
              <a:rPr lang="es-ES" sz="2400" dirty="0">
                <a:solidFill>
                  <a:srgbClr val="C00000"/>
                </a:solidFill>
                <a:latin typeface="Roboto" panose="02000000000000000000"/>
              </a:rPr>
              <a:t>En los alojamientos, igualmente, se cumplirá con la legislación vigente en ese momento, y se priorizará en su caso el alojamiento común de las parejas de trabajo.</a:t>
            </a:r>
          </a:p>
          <a:p>
            <a:pPr marL="457200" indent="-457200" algn="just">
              <a:buBlip>
                <a:blip r:embed="rId2"/>
              </a:buBlip>
            </a:pPr>
            <a:r>
              <a:rPr lang="es-ES" sz="2400" dirty="0">
                <a:solidFill>
                  <a:srgbClr val="C00000"/>
                </a:solidFill>
                <a:latin typeface="Roboto" panose="02000000000000000000"/>
              </a:rPr>
              <a:t>Para las comidas se priorizará el consumo de comida propia o </a:t>
            </a:r>
            <a:r>
              <a:rPr lang="es-ES" sz="2400" dirty="0" err="1">
                <a:solidFill>
                  <a:srgbClr val="C00000"/>
                </a:solidFill>
                <a:latin typeface="Roboto" panose="02000000000000000000"/>
              </a:rPr>
              <a:t>pic-nic</a:t>
            </a:r>
            <a:r>
              <a:rPr lang="es-ES" sz="2400" dirty="0">
                <a:solidFill>
                  <a:srgbClr val="C00000"/>
                </a:solidFill>
                <a:latin typeface="Roboto" panose="02000000000000000000"/>
              </a:rPr>
              <a:t> en espacios abiertos y separados, siendo permitida la restauración en restaurantes intentando acudir de forma escalonada y en grupos pequeños.</a:t>
            </a:r>
          </a:p>
          <a:p>
            <a:pPr marL="457200" indent="-457200" algn="just">
              <a:buBlip>
                <a:blip r:embed="rId2"/>
              </a:buBlip>
            </a:pPr>
            <a:endParaRPr lang="es-ES" sz="2400" dirty="0">
              <a:solidFill>
                <a:srgbClr val="C00000"/>
              </a:solidFill>
              <a:latin typeface="Roboto" panose="02000000000000000000"/>
            </a:endParaRPr>
          </a:p>
        </p:txBody>
      </p:sp>
    </p:spTree>
    <p:extLst>
      <p:ext uri="{BB962C8B-B14F-4D97-AF65-F5344CB8AC3E}">
        <p14:creationId xmlns:p14="http://schemas.microsoft.com/office/powerpoint/2010/main" val="72983786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a:extLst>
              <a:ext uri="{FF2B5EF4-FFF2-40B4-BE49-F238E27FC236}">
                <a16:creationId xmlns:a16="http://schemas.microsoft.com/office/drawing/2014/main" id="{E86F2B8F-5DFF-4FE2-AB83-571472840CA9}"/>
              </a:ext>
            </a:extLst>
          </p:cNvPr>
          <p:cNvSpPr>
            <a:spLocks noGrp="1"/>
          </p:cNvSpPr>
          <p:nvPr>
            <p:ph type="ctrTitle"/>
          </p:nvPr>
        </p:nvSpPr>
        <p:spPr>
          <a:xfrm>
            <a:off x="4275118" y="158383"/>
            <a:ext cx="6191786" cy="530386"/>
          </a:xfrm>
        </p:spPr>
        <p:txBody>
          <a:bodyPr>
            <a:noAutofit/>
          </a:bodyPr>
          <a:lstStyle/>
          <a:p>
            <a:pPr algn="r"/>
            <a:r>
              <a:rPr lang="es-ES" sz="2400" b="1" dirty="0">
                <a:solidFill>
                  <a:srgbClr val="C00000"/>
                </a:solidFill>
                <a:latin typeface="Roboto"/>
              </a:rPr>
              <a:t>Partes del montaje</a:t>
            </a:r>
            <a:endParaRPr lang="es-ES" sz="2400" dirty="0">
              <a:solidFill>
                <a:srgbClr val="C00000"/>
              </a:solidFill>
              <a:latin typeface="Roboto"/>
            </a:endParaRPr>
          </a:p>
        </p:txBody>
      </p:sp>
      <p:sp>
        <p:nvSpPr>
          <p:cNvPr id="27" name="26 CuadroTexto"/>
          <p:cNvSpPr txBox="1"/>
          <p:nvPr/>
        </p:nvSpPr>
        <p:spPr>
          <a:xfrm>
            <a:off x="440874" y="1420579"/>
            <a:ext cx="9590346" cy="3416320"/>
          </a:xfrm>
          <a:prstGeom prst="rect">
            <a:avLst/>
          </a:prstGeom>
          <a:noFill/>
        </p:spPr>
        <p:txBody>
          <a:bodyPr wrap="square" rtlCol="0">
            <a:spAutoFit/>
          </a:bodyPr>
          <a:lstStyle/>
          <a:p>
            <a:pPr marL="457200" indent="-457200" algn="just">
              <a:buBlip>
                <a:blip r:embed="rId2"/>
              </a:buBlip>
            </a:pPr>
            <a:r>
              <a:rPr lang="es-ES" sz="2400" dirty="0">
                <a:solidFill>
                  <a:srgbClr val="C00000"/>
                </a:solidFill>
                <a:latin typeface="Roboto" panose="02000000000000000000"/>
              </a:rPr>
              <a:t>Carga y descarga del material en el almacén.</a:t>
            </a:r>
          </a:p>
          <a:p>
            <a:pPr marL="457200" indent="-457200" algn="just">
              <a:buBlip>
                <a:blip r:embed="rId2"/>
              </a:buBlip>
            </a:pPr>
            <a:r>
              <a:rPr lang="es-ES" sz="2400" dirty="0">
                <a:solidFill>
                  <a:srgbClr val="C00000"/>
                </a:solidFill>
                <a:latin typeface="Roboto" panose="02000000000000000000"/>
              </a:rPr>
              <a:t>Montaje:</a:t>
            </a:r>
          </a:p>
          <a:p>
            <a:pPr marL="978637" lvl="1" indent="-457200" algn="just">
              <a:buBlip>
                <a:blip r:embed="rId2"/>
              </a:buBlip>
            </a:pPr>
            <a:r>
              <a:rPr lang="es-ES" sz="2400" dirty="0">
                <a:solidFill>
                  <a:srgbClr val="C00000"/>
                </a:solidFill>
                <a:latin typeface="Roboto" panose="02000000000000000000"/>
              </a:rPr>
              <a:t>Segmento de natación.</a:t>
            </a:r>
          </a:p>
          <a:p>
            <a:pPr marL="978637" lvl="1" indent="-457200" algn="just">
              <a:buBlip>
                <a:blip r:embed="rId2"/>
              </a:buBlip>
            </a:pPr>
            <a:r>
              <a:rPr lang="es-ES" sz="2400" dirty="0">
                <a:solidFill>
                  <a:srgbClr val="C00000"/>
                </a:solidFill>
                <a:latin typeface="Roboto" panose="02000000000000000000"/>
              </a:rPr>
              <a:t>Segmento de ciclismo.</a:t>
            </a:r>
          </a:p>
          <a:p>
            <a:pPr marL="978637" lvl="1" indent="-457200" algn="just">
              <a:buBlip>
                <a:blip r:embed="rId2"/>
              </a:buBlip>
            </a:pPr>
            <a:r>
              <a:rPr lang="es-ES" sz="2400" dirty="0">
                <a:solidFill>
                  <a:srgbClr val="C00000"/>
                </a:solidFill>
                <a:latin typeface="Roboto" panose="02000000000000000000"/>
              </a:rPr>
              <a:t>Segmento de carrera.</a:t>
            </a:r>
          </a:p>
          <a:p>
            <a:pPr marL="978637" lvl="1" indent="-457200" algn="just">
              <a:buBlip>
                <a:blip r:embed="rId2"/>
              </a:buBlip>
            </a:pPr>
            <a:r>
              <a:rPr lang="es-ES" sz="2400" dirty="0">
                <a:solidFill>
                  <a:srgbClr val="C00000"/>
                </a:solidFill>
                <a:latin typeface="Roboto" panose="02000000000000000000"/>
              </a:rPr>
              <a:t>Meta y Post-meta.</a:t>
            </a:r>
          </a:p>
          <a:p>
            <a:pPr marL="978637" lvl="1" indent="-457200" algn="just">
              <a:buBlip>
                <a:blip r:embed="rId2"/>
              </a:buBlip>
            </a:pPr>
            <a:r>
              <a:rPr lang="es-ES" sz="2400" dirty="0">
                <a:solidFill>
                  <a:srgbClr val="C00000"/>
                </a:solidFill>
                <a:latin typeface="Roboto" panose="02000000000000000000"/>
              </a:rPr>
              <a:t>Otras zonas.</a:t>
            </a:r>
          </a:p>
          <a:p>
            <a:pPr marL="457200" indent="-457200" algn="just">
              <a:buBlip>
                <a:blip r:embed="rId2"/>
              </a:buBlip>
            </a:pPr>
            <a:r>
              <a:rPr lang="es-ES" sz="2400" dirty="0">
                <a:solidFill>
                  <a:srgbClr val="C00000"/>
                </a:solidFill>
                <a:latin typeface="Roboto" panose="02000000000000000000"/>
              </a:rPr>
              <a:t>Tratamiento del material una vez finalizado el uso.</a:t>
            </a:r>
          </a:p>
          <a:p>
            <a:pPr marL="457200" indent="-457200">
              <a:buBlip>
                <a:blip r:embed="rId2"/>
              </a:buBlip>
            </a:pPr>
            <a:endParaRPr lang="es-ES" sz="2400" dirty="0">
              <a:solidFill>
                <a:srgbClr val="C00000"/>
              </a:solidFill>
              <a:latin typeface="Roboto" panose="02000000000000000000"/>
            </a:endParaRPr>
          </a:p>
        </p:txBody>
      </p:sp>
    </p:spTree>
    <p:extLst>
      <p:ext uri="{BB962C8B-B14F-4D97-AF65-F5344CB8AC3E}">
        <p14:creationId xmlns:p14="http://schemas.microsoft.com/office/powerpoint/2010/main" val="280425968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a:extLst>
              <a:ext uri="{FF2B5EF4-FFF2-40B4-BE49-F238E27FC236}">
                <a16:creationId xmlns:a16="http://schemas.microsoft.com/office/drawing/2014/main" id="{E86F2B8F-5DFF-4FE2-AB83-571472840CA9}"/>
              </a:ext>
            </a:extLst>
          </p:cNvPr>
          <p:cNvSpPr>
            <a:spLocks noGrp="1"/>
          </p:cNvSpPr>
          <p:nvPr>
            <p:ph type="ctrTitle"/>
          </p:nvPr>
        </p:nvSpPr>
        <p:spPr>
          <a:xfrm>
            <a:off x="4275118" y="158383"/>
            <a:ext cx="6191786" cy="530386"/>
          </a:xfrm>
        </p:spPr>
        <p:txBody>
          <a:bodyPr>
            <a:noAutofit/>
          </a:bodyPr>
          <a:lstStyle/>
          <a:p>
            <a:pPr algn="r"/>
            <a:r>
              <a:rPr lang="es-ES" sz="2400" b="1" dirty="0">
                <a:solidFill>
                  <a:srgbClr val="C00000"/>
                </a:solidFill>
                <a:latin typeface="Roboto"/>
              </a:rPr>
              <a:t>Carga /descarga material en el almacén</a:t>
            </a:r>
            <a:endParaRPr lang="es-ES" sz="2400" dirty="0">
              <a:solidFill>
                <a:srgbClr val="C00000"/>
              </a:solidFill>
              <a:latin typeface="Roboto"/>
            </a:endParaRPr>
          </a:p>
        </p:txBody>
      </p:sp>
      <p:sp>
        <p:nvSpPr>
          <p:cNvPr id="27" name="26 CuadroTexto"/>
          <p:cNvSpPr txBox="1"/>
          <p:nvPr/>
        </p:nvSpPr>
        <p:spPr>
          <a:xfrm>
            <a:off x="440874" y="1420579"/>
            <a:ext cx="9590346" cy="3785652"/>
          </a:xfrm>
          <a:prstGeom prst="rect">
            <a:avLst/>
          </a:prstGeom>
          <a:noFill/>
        </p:spPr>
        <p:txBody>
          <a:bodyPr wrap="square" rtlCol="0">
            <a:spAutoFit/>
          </a:bodyPr>
          <a:lstStyle/>
          <a:p>
            <a:pPr marL="457200" indent="-457200" algn="just">
              <a:buBlip>
                <a:blip r:embed="rId2"/>
              </a:buBlip>
            </a:pPr>
            <a:r>
              <a:rPr lang="es-ES" sz="2400" dirty="0">
                <a:solidFill>
                  <a:srgbClr val="C00000"/>
                </a:solidFill>
                <a:latin typeface="Roboto" panose="02000000000000000000"/>
              </a:rPr>
              <a:t>El material debe estar paletizado siempre que sea posible para evitar al máximo la manipulación de la carga.</a:t>
            </a:r>
          </a:p>
          <a:p>
            <a:pPr marL="457200" indent="-457200" algn="just">
              <a:buBlip>
                <a:blip r:embed="rId2"/>
              </a:buBlip>
            </a:pPr>
            <a:r>
              <a:rPr lang="es-ES" sz="2400" dirty="0">
                <a:solidFill>
                  <a:srgbClr val="C00000"/>
                </a:solidFill>
                <a:latin typeface="Roboto" panose="02000000000000000000"/>
              </a:rPr>
              <a:t>La carga y descarga debe llevarse a cabo mediante medios mecánicos siempre que sea posible (</a:t>
            </a:r>
            <a:r>
              <a:rPr lang="es-ES" sz="2400" dirty="0" err="1">
                <a:solidFill>
                  <a:srgbClr val="C00000"/>
                </a:solidFill>
                <a:latin typeface="Roboto" panose="02000000000000000000"/>
              </a:rPr>
              <a:t>traspaleta</a:t>
            </a:r>
            <a:r>
              <a:rPr lang="es-ES" sz="2400" dirty="0">
                <a:solidFill>
                  <a:srgbClr val="C00000"/>
                </a:solidFill>
                <a:latin typeface="Roboto" panose="02000000000000000000"/>
              </a:rPr>
              <a:t> o carretilla).</a:t>
            </a:r>
          </a:p>
          <a:p>
            <a:pPr marL="457200" indent="-457200" algn="just">
              <a:buBlip>
                <a:blip r:embed="rId2"/>
              </a:buBlip>
            </a:pPr>
            <a:r>
              <a:rPr lang="es-ES" sz="2400" dirty="0">
                <a:solidFill>
                  <a:srgbClr val="C00000"/>
                </a:solidFill>
                <a:latin typeface="Roboto" panose="02000000000000000000"/>
              </a:rPr>
              <a:t>El </a:t>
            </a:r>
            <a:r>
              <a:rPr lang="es-ES" sz="2400" dirty="0" err="1">
                <a:solidFill>
                  <a:srgbClr val="C00000"/>
                </a:solidFill>
                <a:latin typeface="Roboto" panose="02000000000000000000"/>
              </a:rPr>
              <a:t>paletización</a:t>
            </a:r>
            <a:r>
              <a:rPr lang="es-ES" sz="2400" dirty="0">
                <a:solidFill>
                  <a:srgbClr val="C00000"/>
                </a:solidFill>
                <a:latin typeface="Roboto" panose="02000000000000000000"/>
              </a:rPr>
              <a:t> del material se hará por áreas de trabajo, así como la carga de los vehículos.</a:t>
            </a:r>
          </a:p>
          <a:p>
            <a:pPr marL="457200" indent="-457200" algn="just">
              <a:buBlip>
                <a:blip r:embed="rId2"/>
              </a:buBlip>
            </a:pPr>
            <a:r>
              <a:rPr lang="es-ES" sz="2400" dirty="0">
                <a:solidFill>
                  <a:srgbClr val="C00000"/>
                </a:solidFill>
                <a:latin typeface="Roboto" panose="02000000000000000000"/>
              </a:rPr>
              <a:t>Se intentará que cada vehículo sea cargado y descargado por el mismo personal, a poder ser parejas de trabajadores, que también se encargarán de esa parte del montaje. </a:t>
            </a:r>
          </a:p>
          <a:p>
            <a:pPr marL="457200" indent="-457200" algn="just">
              <a:buBlip>
                <a:blip r:embed="rId2"/>
              </a:buBlip>
            </a:pPr>
            <a:endParaRPr lang="es-ES" sz="2400" dirty="0">
              <a:solidFill>
                <a:srgbClr val="C00000"/>
              </a:solidFill>
              <a:latin typeface="Roboto" panose="02000000000000000000"/>
            </a:endParaRPr>
          </a:p>
        </p:txBody>
      </p:sp>
    </p:spTree>
    <p:extLst>
      <p:ext uri="{BB962C8B-B14F-4D97-AF65-F5344CB8AC3E}">
        <p14:creationId xmlns:p14="http://schemas.microsoft.com/office/powerpoint/2010/main" val="1582715275"/>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a:extLst>
              <a:ext uri="{FF2B5EF4-FFF2-40B4-BE49-F238E27FC236}">
                <a16:creationId xmlns:a16="http://schemas.microsoft.com/office/drawing/2014/main" id="{E86F2B8F-5DFF-4FE2-AB83-571472840CA9}"/>
              </a:ext>
            </a:extLst>
          </p:cNvPr>
          <p:cNvSpPr>
            <a:spLocks noGrp="1"/>
          </p:cNvSpPr>
          <p:nvPr>
            <p:ph type="ctrTitle"/>
          </p:nvPr>
        </p:nvSpPr>
        <p:spPr>
          <a:xfrm>
            <a:off x="4275118" y="158383"/>
            <a:ext cx="6191786" cy="530386"/>
          </a:xfrm>
        </p:spPr>
        <p:txBody>
          <a:bodyPr>
            <a:noAutofit/>
          </a:bodyPr>
          <a:lstStyle/>
          <a:p>
            <a:pPr algn="r"/>
            <a:r>
              <a:rPr lang="es-ES" sz="2400" b="1" dirty="0">
                <a:solidFill>
                  <a:srgbClr val="C00000"/>
                </a:solidFill>
                <a:latin typeface="Roboto"/>
              </a:rPr>
              <a:t>Carga /descarga material en la sede</a:t>
            </a:r>
            <a:endParaRPr lang="es-ES" sz="2400" dirty="0">
              <a:solidFill>
                <a:srgbClr val="C00000"/>
              </a:solidFill>
              <a:latin typeface="Roboto"/>
            </a:endParaRPr>
          </a:p>
        </p:txBody>
      </p:sp>
      <p:sp>
        <p:nvSpPr>
          <p:cNvPr id="27" name="26 CuadroTexto"/>
          <p:cNvSpPr txBox="1"/>
          <p:nvPr/>
        </p:nvSpPr>
        <p:spPr>
          <a:xfrm>
            <a:off x="440874" y="1420579"/>
            <a:ext cx="9590346" cy="1938992"/>
          </a:xfrm>
          <a:prstGeom prst="rect">
            <a:avLst/>
          </a:prstGeom>
          <a:noFill/>
        </p:spPr>
        <p:txBody>
          <a:bodyPr wrap="square" rtlCol="0">
            <a:spAutoFit/>
          </a:bodyPr>
          <a:lstStyle/>
          <a:p>
            <a:pPr marL="457200" indent="-457200" algn="just">
              <a:buBlip>
                <a:blip r:embed="rId2"/>
              </a:buBlip>
            </a:pPr>
            <a:r>
              <a:rPr lang="es-ES" sz="2400" dirty="0">
                <a:solidFill>
                  <a:srgbClr val="C00000"/>
                </a:solidFill>
                <a:latin typeface="Roboto" panose="02000000000000000000"/>
              </a:rPr>
              <a:t>Se regirá por los mismos principios que en el almacén.</a:t>
            </a:r>
          </a:p>
          <a:p>
            <a:pPr marL="457200" indent="-457200" algn="just">
              <a:buBlip>
                <a:blip r:embed="rId2"/>
              </a:buBlip>
            </a:pPr>
            <a:r>
              <a:rPr lang="es-ES" sz="2400" dirty="0">
                <a:solidFill>
                  <a:srgbClr val="C00000"/>
                </a:solidFill>
                <a:latin typeface="Roboto" panose="02000000000000000000"/>
              </a:rPr>
              <a:t>Si existe almacén centralizado, habrá una persona que </a:t>
            </a:r>
            <a:r>
              <a:rPr lang="es-ES" sz="2400" dirty="0" err="1">
                <a:solidFill>
                  <a:srgbClr val="C00000"/>
                </a:solidFill>
                <a:latin typeface="Roboto" panose="02000000000000000000"/>
              </a:rPr>
              <a:t>recepcionará</a:t>
            </a:r>
            <a:r>
              <a:rPr lang="es-ES" sz="2400" dirty="0">
                <a:solidFill>
                  <a:srgbClr val="C00000"/>
                </a:solidFill>
                <a:latin typeface="Roboto" panose="02000000000000000000"/>
              </a:rPr>
              <a:t> el material y se encargará de su distribución.</a:t>
            </a:r>
          </a:p>
          <a:p>
            <a:pPr marL="457200" indent="-457200" algn="just">
              <a:buBlip>
                <a:blip r:embed="rId2"/>
              </a:buBlip>
            </a:pPr>
            <a:r>
              <a:rPr lang="es-ES" sz="2400" dirty="0">
                <a:solidFill>
                  <a:srgbClr val="C00000"/>
                </a:solidFill>
                <a:latin typeface="Roboto" panose="02000000000000000000"/>
              </a:rPr>
              <a:t>Si el traslado se hace por áreas de trabajo y con los operarios, se irá directamente al área de trabajo y se realizará el montaje.</a:t>
            </a:r>
          </a:p>
        </p:txBody>
      </p:sp>
    </p:spTree>
    <p:extLst>
      <p:ext uri="{BB962C8B-B14F-4D97-AF65-F5344CB8AC3E}">
        <p14:creationId xmlns:p14="http://schemas.microsoft.com/office/powerpoint/2010/main" val="2671387615"/>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a:extLst>
              <a:ext uri="{FF2B5EF4-FFF2-40B4-BE49-F238E27FC236}">
                <a16:creationId xmlns:a16="http://schemas.microsoft.com/office/drawing/2014/main" id="{E86F2B8F-5DFF-4FE2-AB83-571472840CA9}"/>
              </a:ext>
            </a:extLst>
          </p:cNvPr>
          <p:cNvSpPr>
            <a:spLocks noGrp="1"/>
          </p:cNvSpPr>
          <p:nvPr>
            <p:ph type="ctrTitle"/>
          </p:nvPr>
        </p:nvSpPr>
        <p:spPr>
          <a:xfrm>
            <a:off x="4275118" y="158383"/>
            <a:ext cx="6191786" cy="530386"/>
          </a:xfrm>
        </p:spPr>
        <p:txBody>
          <a:bodyPr>
            <a:noAutofit/>
          </a:bodyPr>
          <a:lstStyle/>
          <a:p>
            <a:pPr algn="r"/>
            <a:r>
              <a:rPr lang="es-ES" sz="2400" b="1" dirty="0">
                <a:solidFill>
                  <a:srgbClr val="C00000"/>
                </a:solidFill>
                <a:latin typeface="Roboto"/>
              </a:rPr>
              <a:t>Montaje / Ciclismo</a:t>
            </a:r>
            <a:endParaRPr lang="es-ES" sz="2400" dirty="0">
              <a:solidFill>
                <a:srgbClr val="C00000"/>
              </a:solidFill>
              <a:latin typeface="Roboto"/>
            </a:endParaRPr>
          </a:p>
        </p:txBody>
      </p:sp>
      <p:sp>
        <p:nvSpPr>
          <p:cNvPr id="27" name="26 CuadroTexto"/>
          <p:cNvSpPr txBox="1"/>
          <p:nvPr/>
        </p:nvSpPr>
        <p:spPr>
          <a:xfrm>
            <a:off x="440874" y="1420579"/>
            <a:ext cx="9590346" cy="4154984"/>
          </a:xfrm>
          <a:prstGeom prst="rect">
            <a:avLst/>
          </a:prstGeom>
          <a:noFill/>
        </p:spPr>
        <p:txBody>
          <a:bodyPr wrap="square" rtlCol="0">
            <a:spAutoFit/>
          </a:bodyPr>
          <a:lstStyle/>
          <a:p>
            <a:pPr marL="457200" indent="-457200" algn="just">
              <a:buBlip>
                <a:blip r:embed="rId2"/>
              </a:buBlip>
            </a:pPr>
            <a:r>
              <a:rPr lang="es-ES" sz="2400" dirty="0">
                <a:solidFill>
                  <a:srgbClr val="C00000"/>
                </a:solidFill>
                <a:latin typeface="Roboto" panose="02000000000000000000"/>
              </a:rPr>
              <a:t>El montaje suele corresponder a material de señalización, conos, cinta de balizar y vallados.</a:t>
            </a:r>
          </a:p>
          <a:p>
            <a:pPr marL="457200" indent="-457200" algn="just">
              <a:buBlip>
                <a:blip r:embed="rId2"/>
              </a:buBlip>
            </a:pPr>
            <a:r>
              <a:rPr lang="es-ES" sz="2400" dirty="0">
                <a:solidFill>
                  <a:srgbClr val="C00000"/>
                </a:solidFill>
                <a:latin typeface="Roboto" panose="02000000000000000000"/>
              </a:rPr>
              <a:t>Se realizará por equipos de dos trabajadores, conductor y operario, que llevarán mascarilla.</a:t>
            </a:r>
          </a:p>
          <a:p>
            <a:pPr marL="457200" indent="-457200" algn="just">
              <a:buBlip>
                <a:blip r:embed="rId2"/>
              </a:buBlip>
            </a:pPr>
            <a:r>
              <a:rPr lang="es-ES" sz="2400" dirty="0">
                <a:solidFill>
                  <a:srgbClr val="C00000"/>
                </a:solidFill>
                <a:latin typeface="Roboto" panose="02000000000000000000"/>
              </a:rPr>
              <a:t>El conductor será el mismo y se quitará los guantes de trabajo para conducir, limpiándose las manos con gel </a:t>
            </a:r>
            <a:r>
              <a:rPr lang="es-ES" sz="2400" dirty="0" err="1">
                <a:solidFill>
                  <a:srgbClr val="C00000"/>
                </a:solidFill>
                <a:latin typeface="Roboto" panose="02000000000000000000"/>
              </a:rPr>
              <a:t>hidroalcoholico</a:t>
            </a:r>
            <a:r>
              <a:rPr lang="es-ES" sz="2400" dirty="0">
                <a:solidFill>
                  <a:srgbClr val="C00000"/>
                </a:solidFill>
                <a:latin typeface="Roboto" panose="02000000000000000000"/>
              </a:rPr>
              <a:t> frecuentemente. Se limpiarán las partes del vehículo de contacto en cada jornada de trabajo.</a:t>
            </a:r>
          </a:p>
          <a:p>
            <a:pPr marL="457200" indent="-457200" algn="just">
              <a:buBlip>
                <a:blip r:embed="rId2"/>
              </a:buBlip>
            </a:pPr>
            <a:r>
              <a:rPr lang="es-ES" sz="2400" dirty="0">
                <a:solidFill>
                  <a:srgbClr val="C00000"/>
                </a:solidFill>
                <a:latin typeface="Roboto" panose="02000000000000000000"/>
              </a:rPr>
              <a:t>Cada operario llevará su material de trabajo, cinta de balizar, bridas, herramienta, etc., y no la compartirán.</a:t>
            </a:r>
          </a:p>
          <a:p>
            <a:pPr marL="457200" indent="-457200" algn="just">
              <a:buBlip>
                <a:blip r:embed="rId2"/>
              </a:buBlip>
            </a:pPr>
            <a:endParaRPr lang="es-ES" sz="2400" dirty="0">
              <a:solidFill>
                <a:srgbClr val="C00000"/>
              </a:solidFill>
              <a:latin typeface="Roboto" panose="02000000000000000000"/>
            </a:endParaRPr>
          </a:p>
        </p:txBody>
      </p:sp>
    </p:spTree>
    <p:extLst>
      <p:ext uri="{BB962C8B-B14F-4D97-AF65-F5344CB8AC3E}">
        <p14:creationId xmlns:p14="http://schemas.microsoft.com/office/powerpoint/2010/main" val="428945585"/>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a:extLst>
              <a:ext uri="{FF2B5EF4-FFF2-40B4-BE49-F238E27FC236}">
                <a16:creationId xmlns:a16="http://schemas.microsoft.com/office/drawing/2014/main" id="{E86F2B8F-5DFF-4FE2-AB83-571472840CA9}"/>
              </a:ext>
            </a:extLst>
          </p:cNvPr>
          <p:cNvSpPr>
            <a:spLocks noGrp="1"/>
          </p:cNvSpPr>
          <p:nvPr>
            <p:ph type="ctrTitle"/>
          </p:nvPr>
        </p:nvSpPr>
        <p:spPr>
          <a:xfrm>
            <a:off x="4275118" y="158383"/>
            <a:ext cx="6191786" cy="530386"/>
          </a:xfrm>
        </p:spPr>
        <p:txBody>
          <a:bodyPr>
            <a:noAutofit/>
          </a:bodyPr>
          <a:lstStyle/>
          <a:p>
            <a:pPr algn="r"/>
            <a:r>
              <a:rPr lang="es-ES" sz="2400" b="1" dirty="0">
                <a:solidFill>
                  <a:srgbClr val="C00000"/>
                </a:solidFill>
                <a:latin typeface="Roboto"/>
              </a:rPr>
              <a:t>Montaje / Carrera</a:t>
            </a:r>
            <a:endParaRPr lang="es-ES" sz="2400" dirty="0">
              <a:solidFill>
                <a:srgbClr val="C00000"/>
              </a:solidFill>
              <a:latin typeface="Roboto"/>
            </a:endParaRPr>
          </a:p>
        </p:txBody>
      </p:sp>
      <p:sp>
        <p:nvSpPr>
          <p:cNvPr id="27" name="26 CuadroTexto"/>
          <p:cNvSpPr txBox="1"/>
          <p:nvPr/>
        </p:nvSpPr>
        <p:spPr>
          <a:xfrm>
            <a:off x="440874" y="1420579"/>
            <a:ext cx="9590346" cy="1938992"/>
          </a:xfrm>
          <a:prstGeom prst="rect">
            <a:avLst/>
          </a:prstGeom>
          <a:noFill/>
        </p:spPr>
        <p:txBody>
          <a:bodyPr wrap="square" rtlCol="0">
            <a:spAutoFit/>
          </a:bodyPr>
          <a:lstStyle/>
          <a:p>
            <a:pPr marL="457200" indent="-457200" algn="just">
              <a:buBlip>
                <a:blip r:embed="rId2"/>
              </a:buBlip>
            </a:pPr>
            <a:r>
              <a:rPr lang="es-ES" sz="2400" dirty="0">
                <a:solidFill>
                  <a:srgbClr val="C00000"/>
                </a:solidFill>
                <a:latin typeface="Roboto" panose="02000000000000000000"/>
              </a:rPr>
              <a:t>Es similar al montaje de ciclismo, pero a veces se realiza caminando, lo que disminuye el riesgo para mantener las distancias de seguridad.</a:t>
            </a:r>
          </a:p>
          <a:p>
            <a:pPr marL="457200" indent="-457200" algn="just">
              <a:buBlip>
                <a:blip r:embed="rId2"/>
              </a:buBlip>
            </a:pPr>
            <a:r>
              <a:rPr lang="es-ES" sz="2400" dirty="0">
                <a:solidFill>
                  <a:srgbClr val="C00000"/>
                </a:solidFill>
                <a:latin typeface="Roboto" panose="02000000000000000000"/>
              </a:rPr>
              <a:t>Se deben seguir las mismas indicaciones de uso de guantes y compartición de material que para el montaje de ciclismo.</a:t>
            </a:r>
          </a:p>
        </p:txBody>
      </p:sp>
    </p:spTree>
    <p:extLst>
      <p:ext uri="{BB962C8B-B14F-4D97-AF65-F5344CB8AC3E}">
        <p14:creationId xmlns:p14="http://schemas.microsoft.com/office/powerpoint/2010/main" val="2964170909"/>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a:extLst>
              <a:ext uri="{FF2B5EF4-FFF2-40B4-BE49-F238E27FC236}">
                <a16:creationId xmlns:a16="http://schemas.microsoft.com/office/drawing/2014/main" id="{E86F2B8F-5DFF-4FE2-AB83-571472840CA9}"/>
              </a:ext>
            </a:extLst>
          </p:cNvPr>
          <p:cNvSpPr>
            <a:spLocks noGrp="1"/>
          </p:cNvSpPr>
          <p:nvPr>
            <p:ph type="ctrTitle"/>
          </p:nvPr>
        </p:nvSpPr>
        <p:spPr>
          <a:xfrm>
            <a:off x="4275118" y="158383"/>
            <a:ext cx="6191786" cy="530386"/>
          </a:xfrm>
        </p:spPr>
        <p:txBody>
          <a:bodyPr>
            <a:noAutofit/>
          </a:bodyPr>
          <a:lstStyle/>
          <a:p>
            <a:pPr algn="r"/>
            <a:r>
              <a:rPr lang="es-ES" sz="2400" b="1" dirty="0">
                <a:solidFill>
                  <a:srgbClr val="C00000"/>
                </a:solidFill>
                <a:latin typeface="Roboto"/>
              </a:rPr>
              <a:t>Montaje / Meta y Post-meta</a:t>
            </a:r>
            <a:endParaRPr lang="es-ES" sz="2400" dirty="0">
              <a:solidFill>
                <a:srgbClr val="C00000"/>
              </a:solidFill>
              <a:latin typeface="Roboto"/>
            </a:endParaRPr>
          </a:p>
        </p:txBody>
      </p:sp>
      <p:sp>
        <p:nvSpPr>
          <p:cNvPr id="27" name="26 CuadroTexto"/>
          <p:cNvSpPr txBox="1"/>
          <p:nvPr/>
        </p:nvSpPr>
        <p:spPr>
          <a:xfrm>
            <a:off x="440874" y="1420579"/>
            <a:ext cx="9590346" cy="4893647"/>
          </a:xfrm>
          <a:prstGeom prst="rect">
            <a:avLst/>
          </a:prstGeom>
          <a:noFill/>
        </p:spPr>
        <p:txBody>
          <a:bodyPr wrap="square" rtlCol="0">
            <a:spAutoFit/>
          </a:bodyPr>
          <a:lstStyle/>
          <a:p>
            <a:pPr marL="457200" indent="-457200" algn="just">
              <a:buBlip>
                <a:blip r:embed="rId2"/>
              </a:buBlip>
            </a:pPr>
            <a:r>
              <a:rPr lang="es-ES" sz="2400" dirty="0">
                <a:solidFill>
                  <a:srgbClr val="C00000"/>
                </a:solidFill>
                <a:latin typeface="Roboto" panose="02000000000000000000"/>
              </a:rPr>
              <a:t>Incluye el montaje del arco de meta, recta de meta, moqueta, publicidad, carpas, etc.</a:t>
            </a:r>
          </a:p>
          <a:p>
            <a:pPr marL="457200" indent="-457200" algn="just">
              <a:buBlip>
                <a:blip r:embed="rId2"/>
              </a:buBlip>
            </a:pPr>
            <a:r>
              <a:rPr lang="es-ES" sz="2400" dirty="0">
                <a:solidFill>
                  <a:srgbClr val="C00000"/>
                </a:solidFill>
                <a:latin typeface="Roboto" panose="02000000000000000000"/>
              </a:rPr>
              <a:t>El montaje y desmontaje del arco debe realizarse entre dos operarios. Se intentará montar y desmontar con carretilla elevadora siempre que se pueda.</a:t>
            </a:r>
          </a:p>
          <a:p>
            <a:pPr marL="457200" indent="-457200" algn="just">
              <a:buBlip>
                <a:blip r:embed="rId2"/>
              </a:buBlip>
            </a:pPr>
            <a:r>
              <a:rPr lang="es-ES" sz="2400" dirty="0">
                <a:solidFill>
                  <a:srgbClr val="C00000"/>
                </a:solidFill>
                <a:latin typeface="Roboto" panose="02000000000000000000"/>
              </a:rPr>
              <a:t>El montaje y desmontaje de la publicidad se hará de forma individual y cada operario llevará sus propias bridas y alicate.</a:t>
            </a:r>
          </a:p>
          <a:p>
            <a:pPr marL="457200" indent="-457200" algn="just">
              <a:buBlip>
                <a:blip r:embed="rId2"/>
              </a:buBlip>
            </a:pPr>
            <a:r>
              <a:rPr lang="es-ES" sz="2400" dirty="0">
                <a:solidFill>
                  <a:srgbClr val="C00000"/>
                </a:solidFill>
                <a:latin typeface="Roboto" panose="02000000000000000000"/>
              </a:rPr>
              <a:t>El montaje de las vallas se hará por dos operarios.</a:t>
            </a:r>
          </a:p>
          <a:p>
            <a:pPr marL="457200" indent="-457200" algn="just">
              <a:buBlip>
                <a:blip r:embed="rId2"/>
              </a:buBlip>
            </a:pPr>
            <a:r>
              <a:rPr lang="es-ES" sz="2400" dirty="0">
                <a:solidFill>
                  <a:srgbClr val="C00000"/>
                </a:solidFill>
                <a:latin typeface="Roboto" panose="02000000000000000000"/>
              </a:rPr>
              <a:t>La moqueta se podrá colocar por más de 2 operarios cuando sea preciso, pero siempre guardando las distancias y utilizando cada operario su herramienta.</a:t>
            </a:r>
          </a:p>
          <a:p>
            <a:pPr marL="457200" indent="-457200" algn="just">
              <a:buBlip>
                <a:blip r:embed="rId2"/>
              </a:buBlip>
            </a:pPr>
            <a:r>
              <a:rPr lang="es-ES" sz="2400" dirty="0">
                <a:solidFill>
                  <a:srgbClr val="C00000"/>
                </a:solidFill>
                <a:latin typeface="Roboto" panose="02000000000000000000"/>
              </a:rPr>
              <a:t>Las carpas se montarán entre dos operarios.</a:t>
            </a:r>
          </a:p>
          <a:p>
            <a:pPr marL="457200" indent="-457200" algn="just">
              <a:buBlip>
                <a:blip r:embed="rId2"/>
              </a:buBlip>
            </a:pPr>
            <a:endParaRPr lang="es-ES" sz="2400" dirty="0">
              <a:solidFill>
                <a:srgbClr val="C00000"/>
              </a:solidFill>
              <a:latin typeface="Roboto" panose="02000000000000000000"/>
            </a:endParaRPr>
          </a:p>
        </p:txBody>
      </p:sp>
    </p:spTree>
    <p:extLst>
      <p:ext uri="{BB962C8B-B14F-4D97-AF65-F5344CB8AC3E}">
        <p14:creationId xmlns:p14="http://schemas.microsoft.com/office/powerpoint/2010/main" val="3970097990"/>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a:extLst>
              <a:ext uri="{FF2B5EF4-FFF2-40B4-BE49-F238E27FC236}">
                <a16:creationId xmlns:a16="http://schemas.microsoft.com/office/drawing/2014/main" id="{E86F2B8F-5DFF-4FE2-AB83-571472840CA9}"/>
              </a:ext>
            </a:extLst>
          </p:cNvPr>
          <p:cNvSpPr>
            <a:spLocks noGrp="1"/>
          </p:cNvSpPr>
          <p:nvPr>
            <p:ph type="ctrTitle"/>
          </p:nvPr>
        </p:nvSpPr>
        <p:spPr>
          <a:xfrm>
            <a:off x="4275118" y="158383"/>
            <a:ext cx="6191786" cy="530386"/>
          </a:xfrm>
        </p:spPr>
        <p:txBody>
          <a:bodyPr>
            <a:noAutofit/>
          </a:bodyPr>
          <a:lstStyle/>
          <a:p>
            <a:pPr algn="r"/>
            <a:r>
              <a:rPr lang="es-ES" sz="2400" b="1" dirty="0">
                <a:solidFill>
                  <a:srgbClr val="C00000"/>
                </a:solidFill>
                <a:latin typeface="Roboto"/>
              </a:rPr>
              <a:t>Montaje / Otras zonas</a:t>
            </a:r>
            <a:endParaRPr lang="es-ES" sz="2400" dirty="0">
              <a:solidFill>
                <a:srgbClr val="C00000"/>
              </a:solidFill>
              <a:latin typeface="Roboto"/>
            </a:endParaRPr>
          </a:p>
        </p:txBody>
      </p:sp>
      <p:sp>
        <p:nvSpPr>
          <p:cNvPr id="27" name="26 CuadroTexto"/>
          <p:cNvSpPr txBox="1"/>
          <p:nvPr/>
        </p:nvSpPr>
        <p:spPr>
          <a:xfrm>
            <a:off x="440874" y="1420579"/>
            <a:ext cx="9590346" cy="4524315"/>
          </a:xfrm>
          <a:prstGeom prst="rect">
            <a:avLst/>
          </a:prstGeom>
          <a:noFill/>
        </p:spPr>
        <p:txBody>
          <a:bodyPr wrap="square" rtlCol="0">
            <a:spAutoFit/>
          </a:bodyPr>
          <a:lstStyle/>
          <a:p>
            <a:pPr marL="457200" indent="-457200" algn="just">
              <a:buBlip>
                <a:blip r:embed="rId2"/>
              </a:buBlip>
            </a:pPr>
            <a:r>
              <a:rPr lang="es-ES" sz="2400" dirty="0">
                <a:solidFill>
                  <a:srgbClr val="C00000"/>
                </a:solidFill>
                <a:latin typeface="Roboto" panose="02000000000000000000"/>
              </a:rPr>
              <a:t>Zona de premiación: la trasera y el podio se montará por dos operarios.</a:t>
            </a:r>
          </a:p>
          <a:p>
            <a:pPr marL="457200" indent="-457200" algn="just">
              <a:buBlip>
                <a:blip r:embed="rId2"/>
              </a:buBlip>
            </a:pPr>
            <a:r>
              <a:rPr lang="es-ES" sz="2400" dirty="0">
                <a:solidFill>
                  <a:srgbClr val="C00000"/>
                </a:solidFill>
                <a:latin typeface="Roboto" panose="02000000000000000000"/>
              </a:rPr>
              <a:t>Almacén: se evitará, siempre que se pueda, tener una almacén de uso común. Se intentará que cada vehículo lleve las estructuras a montar junto con las herramientas y el material necesario. Si fuese necesario el almacén, debería haber un responsable que entregue y </a:t>
            </a:r>
            <a:r>
              <a:rPr lang="es-ES" sz="2400" dirty="0" err="1">
                <a:solidFill>
                  <a:srgbClr val="C00000"/>
                </a:solidFill>
                <a:latin typeface="Roboto" panose="02000000000000000000"/>
              </a:rPr>
              <a:t>recepcione</a:t>
            </a:r>
            <a:r>
              <a:rPr lang="es-ES" sz="2400" dirty="0">
                <a:solidFill>
                  <a:srgbClr val="C00000"/>
                </a:solidFill>
                <a:latin typeface="Roboto" panose="02000000000000000000"/>
              </a:rPr>
              <a:t> el material, encargándose de su desinfección si fuese necesario.</a:t>
            </a:r>
          </a:p>
          <a:p>
            <a:pPr marL="457200" indent="-457200" algn="just">
              <a:buBlip>
                <a:blip r:embed="rId2"/>
              </a:buBlip>
            </a:pPr>
            <a:r>
              <a:rPr lang="es-ES" sz="2400" dirty="0">
                <a:solidFill>
                  <a:srgbClr val="C00000"/>
                </a:solidFill>
                <a:latin typeface="Roboto" panose="02000000000000000000"/>
              </a:rPr>
              <a:t>Megafonía: será también montada por uno o dos operarios y se encargarán de desinfectar frecuentemente monitores de uso común.</a:t>
            </a:r>
          </a:p>
          <a:p>
            <a:pPr marL="457200" indent="-457200" algn="just">
              <a:buBlip>
                <a:blip r:embed="rId2"/>
              </a:buBlip>
            </a:pPr>
            <a:r>
              <a:rPr lang="es-ES" sz="2400" dirty="0">
                <a:solidFill>
                  <a:srgbClr val="C00000"/>
                </a:solidFill>
                <a:latin typeface="Roboto" panose="02000000000000000000"/>
              </a:rPr>
              <a:t>Pantallas TV: Igual que la megafonía.</a:t>
            </a:r>
          </a:p>
        </p:txBody>
      </p:sp>
    </p:spTree>
    <p:extLst>
      <p:ext uri="{BB962C8B-B14F-4D97-AF65-F5344CB8AC3E}">
        <p14:creationId xmlns:p14="http://schemas.microsoft.com/office/powerpoint/2010/main" val="4200145401"/>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a:extLst>
              <a:ext uri="{FF2B5EF4-FFF2-40B4-BE49-F238E27FC236}">
                <a16:creationId xmlns:a16="http://schemas.microsoft.com/office/drawing/2014/main" id="{E86F2B8F-5DFF-4FE2-AB83-571472840CA9}"/>
              </a:ext>
            </a:extLst>
          </p:cNvPr>
          <p:cNvSpPr>
            <a:spLocks noGrp="1"/>
          </p:cNvSpPr>
          <p:nvPr>
            <p:ph type="ctrTitle"/>
          </p:nvPr>
        </p:nvSpPr>
        <p:spPr>
          <a:xfrm>
            <a:off x="4275118" y="158383"/>
            <a:ext cx="6191786" cy="530386"/>
          </a:xfrm>
        </p:spPr>
        <p:txBody>
          <a:bodyPr>
            <a:noAutofit/>
          </a:bodyPr>
          <a:lstStyle/>
          <a:p>
            <a:pPr algn="r"/>
            <a:r>
              <a:rPr lang="es-ES" sz="2400" b="1" dirty="0">
                <a:solidFill>
                  <a:srgbClr val="C00000"/>
                </a:solidFill>
                <a:latin typeface="Roboto"/>
              </a:rPr>
              <a:t>Tratamiento del material tras su uso</a:t>
            </a:r>
            <a:endParaRPr lang="es-ES" sz="2400" dirty="0">
              <a:solidFill>
                <a:srgbClr val="C00000"/>
              </a:solidFill>
              <a:latin typeface="Roboto"/>
            </a:endParaRPr>
          </a:p>
        </p:txBody>
      </p:sp>
      <p:sp>
        <p:nvSpPr>
          <p:cNvPr id="27" name="26 CuadroTexto"/>
          <p:cNvSpPr txBox="1"/>
          <p:nvPr/>
        </p:nvSpPr>
        <p:spPr>
          <a:xfrm>
            <a:off x="440874" y="1420579"/>
            <a:ext cx="9590346" cy="6370975"/>
          </a:xfrm>
          <a:prstGeom prst="rect">
            <a:avLst/>
          </a:prstGeom>
          <a:noFill/>
        </p:spPr>
        <p:txBody>
          <a:bodyPr wrap="square" rtlCol="0">
            <a:spAutoFit/>
          </a:bodyPr>
          <a:lstStyle/>
          <a:p>
            <a:pPr marL="457200" indent="-457200" algn="just"/>
            <a:r>
              <a:rPr lang="es-ES" sz="2400" dirty="0">
                <a:solidFill>
                  <a:srgbClr val="C00000"/>
                </a:solidFill>
                <a:latin typeface="Roboto" panose="02000000000000000000"/>
              </a:rPr>
              <a:t>Debe fumigarse antes de su desmontaje con desinfectante:</a:t>
            </a:r>
          </a:p>
          <a:p>
            <a:pPr marL="457200" indent="-457200" algn="just">
              <a:buBlip>
                <a:blip r:embed="rId2"/>
              </a:buBlip>
            </a:pPr>
            <a:r>
              <a:rPr lang="es-ES" sz="2400" dirty="0">
                <a:solidFill>
                  <a:srgbClr val="C00000"/>
                </a:solidFill>
                <a:latin typeface="Roboto" panose="02000000000000000000"/>
              </a:rPr>
              <a:t>Barras de transición</a:t>
            </a:r>
          </a:p>
          <a:p>
            <a:pPr marL="457200" indent="-457200" algn="just">
              <a:buBlip>
                <a:blip r:embed="rId2"/>
              </a:buBlip>
            </a:pPr>
            <a:r>
              <a:rPr lang="es-ES" sz="2400" dirty="0">
                <a:solidFill>
                  <a:srgbClr val="C00000"/>
                </a:solidFill>
                <a:latin typeface="Roboto" panose="02000000000000000000"/>
              </a:rPr>
              <a:t>Arco de meta</a:t>
            </a:r>
          </a:p>
          <a:p>
            <a:pPr marL="457200" indent="-457200" algn="just">
              <a:buBlip>
                <a:blip r:embed="rId2"/>
              </a:buBlip>
            </a:pPr>
            <a:r>
              <a:rPr lang="es-ES" sz="2400" dirty="0">
                <a:solidFill>
                  <a:srgbClr val="C00000"/>
                </a:solidFill>
                <a:latin typeface="Roboto" panose="02000000000000000000"/>
              </a:rPr>
              <a:t>Pancartas de publicidad</a:t>
            </a:r>
          </a:p>
          <a:p>
            <a:pPr marL="457200" indent="-457200" algn="just">
              <a:buBlip>
                <a:blip r:embed="rId2"/>
              </a:buBlip>
            </a:pPr>
            <a:r>
              <a:rPr lang="es-ES" sz="2400" dirty="0">
                <a:solidFill>
                  <a:srgbClr val="C00000"/>
                </a:solidFill>
                <a:latin typeface="Roboto" panose="02000000000000000000"/>
              </a:rPr>
              <a:t>Moqueta</a:t>
            </a:r>
          </a:p>
          <a:p>
            <a:pPr marL="457200" indent="-457200" algn="just">
              <a:buBlip>
                <a:blip r:embed="rId2"/>
              </a:buBlip>
            </a:pPr>
            <a:r>
              <a:rPr lang="es-ES" sz="2400" dirty="0">
                <a:solidFill>
                  <a:srgbClr val="C00000"/>
                </a:solidFill>
                <a:latin typeface="Roboto" panose="02000000000000000000"/>
              </a:rPr>
              <a:t>Paredes de carpas</a:t>
            </a:r>
          </a:p>
          <a:p>
            <a:pPr marL="457200" indent="-457200" algn="just">
              <a:buBlip>
                <a:blip r:embed="rId2"/>
              </a:buBlip>
            </a:pPr>
            <a:r>
              <a:rPr lang="es-ES" sz="2400" dirty="0">
                <a:solidFill>
                  <a:srgbClr val="C00000"/>
                </a:solidFill>
                <a:latin typeface="Roboto" panose="02000000000000000000"/>
              </a:rPr>
              <a:t>Cajas de transición</a:t>
            </a:r>
          </a:p>
          <a:p>
            <a:pPr marL="457200" indent="-457200" algn="just"/>
            <a:endParaRPr lang="es-ES" sz="2400" dirty="0">
              <a:solidFill>
                <a:srgbClr val="C00000"/>
              </a:solidFill>
              <a:latin typeface="Roboto" panose="02000000000000000000"/>
            </a:endParaRPr>
          </a:p>
          <a:p>
            <a:pPr marL="457200" indent="-457200" algn="just"/>
            <a:r>
              <a:rPr lang="es-ES" sz="2400" dirty="0">
                <a:solidFill>
                  <a:srgbClr val="C00000"/>
                </a:solidFill>
                <a:latin typeface="Roboto" panose="02000000000000000000"/>
              </a:rPr>
              <a:t>Tiempos de desmontaje:</a:t>
            </a:r>
          </a:p>
          <a:p>
            <a:pPr marL="457200" indent="-457200" algn="just">
              <a:buBlip>
                <a:blip r:embed="rId2"/>
              </a:buBlip>
            </a:pPr>
            <a:r>
              <a:rPr lang="es-ES" sz="2400" dirty="0">
                <a:solidFill>
                  <a:srgbClr val="C00000"/>
                </a:solidFill>
                <a:latin typeface="Roboto" panose="02000000000000000000"/>
              </a:rPr>
              <a:t>El desmontaje debe realizarse una vez pasado el tiempo de acción del desinfectante tras la fumigación.</a:t>
            </a:r>
          </a:p>
          <a:p>
            <a:pPr marL="457200" indent="-457200" algn="just">
              <a:buBlip>
                <a:blip r:embed="rId2"/>
              </a:buBlip>
            </a:pPr>
            <a:r>
              <a:rPr lang="es-ES" sz="2400" dirty="0">
                <a:solidFill>
                  <a:srgbClr val="C00000"/>
                </a:solidFill>
                <a:latin typeface="Roboto" panose="02000000000000000000"/>
              </a:rPr>
              <a:t>Se intentará retrasar el máximo tiempo posible.</a:t>
            </a:r>
          </a:p>
          <a:p>
            <a:pPr marL="457200" indent="-457200" algn="just">
              <a:buBlip>
                <a:blip r:embed="rId2"/>
              </a:buBlip>
            </a:pPr>
            <a:r>
              <a:rPr lang="es-ES" sz="2400" dirty="0">
                <a:solidFill>
                  <a:srgbClr val="C00000"/>
                </a:solidFill>
                <a:latin typeface="Roboto" panose="02000000000000000000"/>
              </a:rPr>
              <a:t>El material no tendrá que ser desinfectado posteriormente en el almacén.</a:t>
            </a:r>
          </a:p>
          <a:p>
            <a:pPr marL="457200" indent="-457200" algn="just">
              <a:buBlip>
                <a:blip r:embed="rId2"/>
              </a:buBlip>
            </a:pPr>
            <a:r>
              <a:rPr lang="es-ES" sz="2400" dirty="0">
                <a:solidFill>
                  <a:srgbClr val="C00000"/>
                </a:solidFill>
                <a:latin typeface="Roboto" panose="02000000000000000000"/>
              </a:rPr>
              <a:t>Solo deberá ser desinfectado el material que pudiese ser utilizado los días posteriores.</a:t>
            </a:r>
          </a:p>
          <a:p>
            <a:pPr marL="457200" indent="-457200" algn="just">
              <a:buBlip>
                <a:blip r:embed="rId2"/>
              </a:buBlip>
            </a:pPr>
            <a:endParaRPr lang="es-ES" sz="2400" dirty="0">
              <a:solidFill>
                <a:srgbClr val="C00000"/>
              </a:solidFill>
              <a:latin typeface="Roboto" panose="02000000000000000000"/>
            </a:endParaRPr>
          </a:p>
        </p:txBody>
      </p:sp>
    </p:spTree>
    <p:extLst>
      <p:ext uri="{BB962C8B-B14F-4D97-AF65-F5344CB8AC3E}">
        <p14:creationId xmlns:p14="http://schemas.microsoft.com/office/powerpoint/2010/main" val="489538840"/>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a:extLst>
              <a:ext uri="{FF2B5EF4-FFF2-40B4-BE49-F238E27FC236}">
                <a16:creationId xmlns:a16="http://schemas.microsoft.com/office/drawing/2014/main" id="{E86F2B8F-5DFF-4FE2-AB83-571472840CA9}"/>
              </a:ext>
            </a:extLst>
          </p:cNvPr>
          <p:cNvSpPr>
            <a:spLocks noGrp="1"/>
          </p:cNvSpPr>
          <p:nvPr>
            <p:ph type="ctrTitle"/>
          </p:nvPr>
        </p:nvSpPr>
        <p:spPr>
          <a:xfrm>
            <a:off x="4275118" y="158383"/>
            <a:ext cx="6191786" cy="530386"/>
          </a:xfrm>
        </p:spPr>
        <p:txBody>
          <a:bodyPr>
            <a:noAutofit/>
          </a:bodyPr>
          <a:lstStyle/>
          <a:p>
            <a:pPr algn="r"/>
            <a:r>
              <a:rPr lang="es-ES" sz="2400" b="1" dirty="0">
                <a:solidFill>
                  <a:srgbClr val="C00000"/>
                </a:solidFill>
                <a:latin typeface="Roboto"/>
              </a:rPr>
              <a:t>Tratamiento del material tras su uso</a:t>
            </a:r>
            <a:endParaRPr lang="es-ES" sz="2400" dirty="0">
              <a:solidFill>
                <a:srgbClr val="C00000"/>
              </a:solidFill>
              <a:latin typeface="Roboto"/>
            </a:endParaRPr>
          </a:p>
        </p:txBody>
      </p:sp>
      <p:sp>
        <p:nvSpPr>
          <p:cNvPr id="27" name="26 CuadroTexto"/>
          <p:cNvSpPr txBox="1"/>
          <p:nvPr/>
        </p:nvSpPr>
        <p:spPr>
          <a:xfrm>
            <a:off x="440874" y="1420579"/>
            <a:ext cx="9590346" cy="2677656"/>
          </a:xfrm>
          <a:prstGeom prst="rect">
            <a:avLst/>
          </a:prstGeom>
          <a:noFill/>
        </p:spPr>
        <p:txBody>
          <a:bodyPr wrap="square" rtlCol="0">
            <a:spAutoFit/>
          </a:bodyPr>
          <a:lstStyle/>
          <a:p>
            <a:pPr marL="457200" indent="-457200" algn="just"/>
            <a:r>
              <a:rPr lang="es-ES" sz="2400" dirty="0">
                <a:solidFill>
                  <a:srgbClr val="C00000"/>
                </a:solidFill>
                <a:latin typeface="Roboto" panose="02000000000000000000"/>
              </a:rPr>
              <a:t>Debe desinfectarse en el almacén:</a:t>
            </a:r>
          </a:p>
          <a:p>
            <a:pPr marL="457200" indent="-457200" algn="just">
              <a:buBlip>
                <a:blip r:embed="rId2"/>
              </a:buBlip>
            </a:pPr>
            <a:r>
              <a:rPr lang="es-ES" sz="2400" dirty="0">
                <a:solidFill>
                  <a:srgbClr val="C00000"/>
                </a:solidFill>
                <a:latin typeface="Roboto" panose="02000000000000000000"/>
              </a:rPr>
              <a:t>Señalización</a:t>
            </a:r>
          </a:p>
          <a:p>
            <a:pPr marL="457200" indent="-457200" algn="just">
              <a:buBlip>
                <a:blip r:embed="rId2"/>
              </a:buBlip>
            </a:pPr>
            <a:r>
              <a:rPr lang="es-ES" sz="2400" dirty="0">
                <a:solidFill>
                  <a:srgbClr val="C00000"/>
                </a:solidFill>
                <a:latin typeface="Roboto" panose="02000000000000000000"/>
              </a:rPr>
              <a:t>Cajas de transición (si no se hubiesen podido desinfectar bien tras la competición y se fuesen a utilizar en menos de 2 semanas)</a:t>
            </a:r>
          </a:p>
          <a:p>
            <a:pPr marL="457200" indent="-457200" algn="just">
              <a:buBlip>
                <a:blip r:embed="rId2"/>
              </a:buBlip>
            </a:pPr>
            <a:r>
              <a:rPr lang="es-ES" sz="2400" dirty="0">
                <a:solidFill>
                  <a:srgbClr val="C00000"/>
                </a:solidFill>
                <a:latin typeface="Roboto" panose="02000000000000000000"/>
              </a:rPr>
              <a:t>Herramienta si es de uso común.</a:t>
            </a:r>
          </a:p>
          <a:p>
            <a:pPr marL="457200" indent="-457200" algn="just">
              <a:buBlip>
                <a:blip r:embed="rId2"/>
              </a:buBlip>
            </a:pPr>
            <a:r>
              <a:rPr lang="es-ES" sz="2400" dirty="0">
                <a:solidFill>
                  <a:srgbClr val="C00000"/>
                </a:solidFill>
                <a:latin typeface="Roboto" panose="02000000000000000000"/>
              </a:rPr>
              <a:t>Interior de vehículos.</a:t>
            </a:r>
          </a:p>
          <a:p>
            <a:pPr marL="457200" indent="-457200" algn="just">
              <a:buBlip>
                <a:blip r:embed="rId2"/>
              </a:buBlip>
            </a:pPr>
            <a:endParaRPr lang="es-ES" sz="2400" dirty="0">
              <a:solidFill>
                <a:srgbClr val="C00000"/>
              </a:solidFill>
              <a:latin typeface="Roboto" panose="02000000000000000000"/>
            </a:endParaRPr>
          </a:p>
        </p:txBody>
      </p:sp>
    </p:spTree>
    <p:extLst>
      <p:ext uri="{BB962C8B-B14F-4D97-AF65-F5344CB8AC3E}">
        <p14:creationId xmlns:p14="http://schemas.microsoft.com/office/powerpoint/2010/main" val="299054570"/>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o" ma:contentTypeID="0x010100C8952EC3C9628149B63C3C5C3C2C8A2F" ma:contentTypeVersion="6" ma:contentTypeDescription="Crear nuevo documento." ma:contentTypeScope="" ma:versionID="dd43c8d836bd61d2cf0bf232cefbed8d">
  <xsd:schema xmlns:xsd="http://www.w3.org/2001/XMLSchema" xmlns:xs="http://www.w3.org/2001/XMLSchema" xmlns:p="http://schemas.microsoft.com/office/2006/metadata/properties" xmlns:ns2="e1e94748-4246-4bba-bcce-b0a4a06c1298" targetNamespace="http://schemas.microsoft.com/office/2006/metadata/properties" ma:root="true" ma:fieldsID="f920a660a08c8ae5e88b7f8fe7fefcdc" ns2:_="">
    <xsd:import namespace="e1e94748-4246-4bba-bcce-b0a4a06c1298"/>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1e94748-4246-4bba-bcce-b0a4a06c129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ni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98427AD-FECF-4FC7-81B7-8004F1138757}">
  <ds:schemaRefs>
    <ds:schemaRef ds:uri="http://schemas.microsoft.com/sharepoint/v3/contenttype/forms"/>
  </ds:schemaRefs>
</ds:datastoreItem>
</file>

<file path=customXml/itemProps2.xml><?xml version="1.0" encoding="utf-8"?>
<ds:datastoreItem xmlns:ds="http://schemas.openxmlformats.org/officeDocument/2006/customXml" ds:itemID="{CD9D7810-1A63-4DEC-85F7-3006C92746E8}">
  <ds:schemaRefs>
    <ds:schemaRef ds:uri="http://purl.org/dc/elements/1.1/"/>
    <ds:schemaRef ds:uri="http://schemas.microsoft.com/office/2006/metadata/properties"/>
    <ds:schemaRef ds:uri="http://schemas.microsoft.com/office/2006/documentManagement/types"/>
    <ds:schemaRef ds:uri="http://purl.org/dc/terms/"/>
    <ds:schemaRef ds:uri="http://schemas.microsoft.com/office/infopath/2007/PartnerControls"/>
    <ds:schemaRef ds:uri="http://schemas.openxmlformats.org/package/2006/metadata/core-properties"/>
    <ds:schemaRef ds:uri="http://purl.org/dc/dcmitype/"/>
    <ds:schemaRef ds:uri="e1e94748-4246-4bba-bcce-b0a4a06c1298"/>
    <ds:schemaRef ds:uri="http://www.w3.org/XML/1998/namespace"/>
  </ds:schemaRefs>
</ds:datastoreItem>
</file>

<file path=customXml/itemProps3.xml><?xml version="1.0" encoding="utf-8"?>
<ds:datastoreItem xmlns:ds="http://schemas.openxmlformats.org/officeDocument/2006/customXml" ds:itemID="{CE2251B4-C3EB-4FCF-A8A0-D9A85AFC1DB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1e94748-4246-4bba-bcce-b0a4a06c129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19899</TotalTime>
  <Words>8881</Words>
  <Application>Microsoft Office PowerPoint</Application>
  <PresentationFormat>Personalizado</PresentationFormat>
  <Paragraphs>741</Paragraphs>
  <Slides>120</Slides>
  <Notes>0</Notes>
  <HiddenSlides>0</HiddenSlides>
  <MMClips>0</MMClips>
  <ScaleCrop>false</ScaleCrop>
  <HeadingPairs>
    <vt:vector size="6" baseType="variant">
      <vt:variant>
        <vt:lpstr>Fuentes usadas</vt:lpstr>
      </vt:variant>
      <vt:variant>
        <vt:i4>3</vt:i4>
      </vt:variant>
      <vt:variant>
        <vt:lpstr>Tema</vt:lpstr>
      </vt:variant>
      <vt:variant>
        <vt:i4>1</vt:i4>
      </vt:variant>
      <vt:variant>
        <vt:lpstr>Títulos de diapositiva</vt:lpstr>
      </vt:variant>
      <vt:variant>
        <vt:i4>120</vt:i4>
      </vt:variant>
    </vt:vector>
  </HeadingPairs>
  <TitlesOfParts>
    <vt:vector size="124" baseType="lpstr">
      <vt:lpstr>Arial</vt:lpstr>
      <vt:lpstr>Calibri</vt:lpstr>
      <vt:lpstr>Roboto</vt:lpstr>
      <vt:lpstr>Tema de Office</vt:lpstr>
      <vt:lpstr>Presentación de PowerPoint</vt:lpstr>
      <vt:lpstr>Presentación de PowerPoint</vt:lpstr>
      <vt:lpstr>Presentación de PowerPoint</vt:lpstr>
      <vt:lpstr>Introducción</vt:lpstr>
      <vt:lpstr>Descargo de Responsabilidad (I)</vt:lpstr>
      <vt:lpstr>Descargo de Responsabilidad (II)</vt:lpstr>
      <vt:lpstr>Descargo de Responsabilidad (III)</vt:lpstr>
      <vt:lpstr>Responsabilidad individual  Recomendaciones de la OMS</vt:lpstr>
      <vt:lpstr>Análisis de Riesgos / OMS / FETRI</vt:lpstr>
      <vt:lpstr>Metodología a seguir</vt:lpstr>
      <vt:lpstr>Identificación de lugares y actividades con riesgos</vt:lpstr>
      <vt:lpstr>Identificación de lugares y actividades con riesgos</vt:lpstr>
      <vt:lpstr>Evaluación de riesgos recomendada por la FETRI</vt:lpstr>
      <vt:lpstr>Revisión de riesgos principales</vt:lpstr>
      <vt:lpstr>Como reducir los riesgos</vt:lpstr>
      <vt:lpstr>Infografía</vt:lpstr>
      <vt:lpstr>Medidas preventivas</vt:lpstr>
      <vt:lpstr>Nuevas figuras</vt:lpstr>
      <vt:lpstr>Nuevas figuras</vt:lpstr>
      <vt:lpstr>Radar COVID19</vt:lpstr>
      <vt:lpstr>Herramienta OMS de recomendación para antes de viajar</vt:lpstr>
      <vt:lpstr>Medidas preventivas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Staff  / Voluntarios / Oficiales</vt:lpstr>
      <vt:lpstr>Staff  / Voluntarios / Oficiales</vt:lpstr>
      <vt:lpstr>Staff  / Voluntarios / Oficiales</vt:lpstr>
      <vt:lpstr>Presentación de PowerPoint</vt:lpstr>
      <vt:lpstr>Presentación de PowerPoint</vt:lpstr>
      <vt:lpstr>Presentación de PowerPoint</vt:lpstr>
      <vt:lpstr>Presentación de PowerPoint</vt:lpstr>
      <vt:lpstr>Ficha Procedimiento Medios de Comunicación</vt:lpstr>
      <vt:lpstr>Presentación de PowerPoint</vt:lpstr>
      <vt:lpstr>Servicios al deportista / Reuniones técnicas</vt:lpstr>
      <vt:lpstr>Servicios al deportista / Inscripciones</vt:lpstr>
      <vt:lpstr>Servicios al deportista / Entrega de dorsales</vt:lpstr>
      <vt:lpstr>Servicios al deportista / Entrega de dorsales</vt:lpstr>
      <vt:lpstr>Servicios al deportista / Entrega de dorsales</vt:lpstr>
      <vt:lpstr>Ficha Entrega de dorsales</vt:lpstr>
      <vt:lpstr>Servicios al deportista / Guardarropa</vt:lpstr>
      <vt:lpstr>Ficha Procedimiento Guardarropa</vt:lpstr>
      <vt:lpstr>Servicios al deportista / Otros</vt:lpstr>
      <vt:lpstr>Competición</vt:lpstr>
      <vt:lpstr>Servicios al deportista / Control de material</vt:lpstr>
      <vt:lpstr>Servicios al deportista / Asistencia mecánica</vt:lpstr>
      <vt:lpstr>Competición / Área de Transición</vt:lpstr>
      <vt:lpstr>Baños / Área de Transición</vt:lpstr>
      <vt:lpstr>Competición / Ciclismo</vt:lpstr>
      <vt:lpstr>Competición / Carrera</vt:lpstr>
      <vt:lpstr>Competición / Avituallamiento</vt:lpstr>
      <vt:lpstr>Ficha Procedimiento Avituallamiento Carrera</vt:lpstr>
      <vt:lpstr>Competición / Áreas de Penalización</vt:lpstr>
      <vt:lpstr>Competición / Meta y Zona de Recuperación</vt:lpstr>
      <vt:lpstr>Ficha Procedimiento Avituallamiento Meta</vt:lpstr>
      <vt:lpstr>Ficha Procedimiento Protocolo</vt:lpstr>
      <vt:lpstr>Ficha Procedimiento Protocolo</vt:lpstr>
      <vt:lpstr>Ficha Procedimiento Protocolo / Clubes</vt:lpstr>
      <vt:lpstr>Ficha Procedimiento Protocolo</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Aspectos generales</vt:lpstr>
      <vt:lpstr>Alojamiento, manutención y viajes</vt:lpstr>
      <vt:lpstr>Partes del montaje</vt:lpstr>
      <vt:lpstr>Carga /descarga material en el almacén</vt:lpstr>
      <vt:lpstr>Carga /descarga material en la sede</vt:lpstr>
      <vt:lpstr>Montaje / Ciclismo</vt:lpstr>
      <vt:lpstr>Montaje / Carrera</vt:lpstr>
      <vt:lpstr>Montaje / Meta y Post-meta</vt:lpstr>
      <vt:lpstr>Montaje / Otras zonas</vt:lpstr>
      <vt:lpstr>Tratamiento del material tras su uso</vt:lpstr>
      <vt:lpstr>Tratamiento del material tras su uso</vt:lpstr>
      <vt:lpstr>Presentación de PowerPoint</vt:lpstr>
      <vt:lpstr>Competiciones Élite</vt:lpstr>
      <vt:lpstr>Competiciones Élite</vt:lpstr>
      <vt:lpstr>Competiciones Élite</vt:lpstr>
      <vt:lpstr>Competiciones Élite</vt:lpstr>
      <vt:lpstr>Competiciones Élite</vt:lpstr>
      <vt:lpstr>Competiciones de MD y LD / o sin drafting</vt:lpstr>
      <vt:lpstr>Competiciones de MD y LD</vt:lpstr>
      <vt:lpstr>Competiciones de MD y LD</vt:lpstr>
      <vt:lpstr>Competiciones MD y LD</vt:lpstr>
      <vt:lpstr>Material adicional Oficiales Contexto COVID-19</vt:lpstr>
      <vt:lpstr>Presentación de PowerPoint</vt:lpstr>
      <vt:lpstr>Medidas Higiénico-Sanitarias Individuales</vt:lpstr>
      <vt:lpstr>Personal afectado</vt:lpstr>
      <vt:lpstr>Ficha EPI Lavado de manos</vt:lpstr>
      <vt:lpstr>Ficha EPI Guantes</vt:lpstr>
      <vt:lpstr>Ficha EPI Guantes</vt:lpstr>
      <vt:lpstr>Ficha EPI Mascarilla</vt:lpstr>
      <vt:lpstr>Ficha EPI Mascarilla</vt:lpstr>
      <vt:lpstr>Ficha EPI Mascarilla</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4MAC</dc:creator>
  <cp:lastModifiedBy>Jorge Garcia</cp:lastModifiedBy>
  <cp:revision>208</cp:revision>
  <cp:lastPrinted>2020-08-12T07:53:26Z</cp:lastPrinted>
  <dcterms:created xsi:type="dcterms:W3CDTF">2018-09-21T08:15:32Z</dcterms:created>
  <dcterms:modified xsi:type="dcterms:W3CDTF">2021-02-17T21:12:52Z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0x010100C8952EC3C9628149B63C3C5C3C2C8A2F</vt:lpwstr>
  </property>
</Properties>
</file>